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2" r:id="rId1"/>
  </p:sldMasterIdLst>
  <p:notesMasterIdLst>
    <p:notesMasterId r:id="rId13"/>
  </p:notesMasterIdLst>
  <p:sldIdLst>
    <p:sldId id="256" r:id="rId2"/>
    <p:sldId id="258" r:id="rId3"/>
    <p:sldId id="278" r:id="rId4"/>
    <p:sldId id="284" r:id="rId5"/>
    <p:sldId id="286" r:id="rId6"/>
    <p:sldId id="268" r:id="rId7"/>
    <p:sldId id="271" r:id="rId8"/>
    <p:sldId id="262" r:id="rId9"/>
    <p:sldId id="287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02FC6-FF2D-49DB-8AEE-F4EA09D0841B}" v="262" dt="2017-04-06T21:44:41.173"/>
    <p1510:client id="{F71AF33F-7B55-481C-A1A8-D9E6C9EDA05F}" v="254" dt="2017-04-06T21:43:33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0827B-F732-4182-8A0F-0D333124AA94}" type="datetimeFigureOut">
              <a:rPr lang="en-US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7487E-2AFE-4CD5-987D-84B7F830B28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43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59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26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5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51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2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29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7487E-2AFE-4CD5-987D-84B7F830B28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3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dirty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04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89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dirty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7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9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6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5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2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dirty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0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dirty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57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16" y="4959350"/>
            <a:ext cx="8048384" cy="1463675"/>
          </a:xfrm>
        </p:spPr>
        <p:txBody>
          <a:bodyPr/>
          <a:lstStyle/>
          <a:p>
            <a:r>
              <a:rPr lang="en-US" sz="6000">
                <a:solidFill>
                  <a:srgbClr val="474233"/>
                </a:solidFill>
                <a:latin typeface="Tw Cen MT Condensed"/>
              </a:rPr>
              <a:t>Science section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solidFill>
                  <a:srgbClr val="474233"/>
                </a:solidFill>
                <a:latin typeface="Tw Cen MT"/>
              </a:rPr>
              <a:t>Alaina, Samantha, Anna, Lexi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#9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 u="none" strike="noStrike">
                <a:solidFill>
                  <a:srgbClr val="2E2B21"/>
                </a:solidFill>
                <a:latin typeface="Tw Cen MT"/>
              </a:rPr>
              <a:t> Many common household smoke detectors contain a tiny sample of what?</a:t>
            </a:r>
            <a:endParaRPr lang="en-US" sz="40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4000"/>
              <a:t>Americium 241</a:t>
            </a:r>
          </a:p>
        </p:txBody>
      </p:sp>
    </p:spTree>
    <p:extLst>
      <p:ext uri="{BB962C8B-B14F-4D97-AF65-F5344CB8AC3E}">
        <p14:creationId xmlns:p14="http://schemas.microsoft.com/office/powerpoint/2010/main" val="301386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#10</a:t>
            </a:r>
            <a:endParaRPr lang="en-US">
              <a:solidFill>
                <a:srgbClr val="474233"/>
              </a:solidFill>
              <a:latin typeface="Tw Cen MT Condensed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 u="none" strike="noStrike">
                <a:solidFill>
                  <a:srgbClr val="2E2B21"/>
                </a:solidFill>
                <a:latin typeface="Tw Cen MT"/>
              </a:rPr>
              <a:t> What is the relative atomic mass?</a:t>
            </a:r>
            <a:endParaRPr lang="en-US" sz="40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The average mass of all isotopes of a given element.</a:t>
            </a:r>
            <a:endParaRPr lang="en-US" sz="4000">
              <a:solidFill>
                <a:srgbClr val="2E2B21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97777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74233"/>
                </a:solidFill>
                <a:latin typeface="Tw Cen MT Condensed"/>
              </a:rPr>
              <a:t>#1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689C9A"/>
                </a:solidFill>
                <a:latin typeface="Tw Cen MT"/>
              </a:rPr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endParaRPr lang="en-US"/>
          </a:p>
          <a:p>
            <a:r>
              <a:rPr lang="en-US" sz="4000"/>
              <a:t>Becquerel had made the first observation of a Spontaneous Radiation, what was this radiation called?</a:t>
            </a:r>
          </a:p>
          <a:p>
            <a:pPr marL="0" indent="0">
              <a:buNone/>
            </a:pPr>
            <a:endParaRPr lang="en-US" sz="400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 Radioactivity</a:t>
            </a:r>
          </a:p>
        </p:txBody>
      </p:sp>
    </p:spTree>
    <p:extLst>
      <p:ext uri="{BB962C8B-B14F-4D97-AF65-F5344CB8AC3E}">
        <p14:creationId xmlns:p14="http://schemas.microsoft.com/office/powerpoint/2010/main" val="368385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24128" y="1685084"/>
            <a:ext cx="4754880" cy="822960"/>
          </a:xfrm>
        </p:spPr>
        <p:txBody>
          <a:bodyPr/>
          <a:lstStyle/>
          <a:p>
            <a:r>
              <a:rPr lang="en-US"/>
              <a:t>Question: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81075" y="2276475"/>
            <a:ext cx="4754880" cy="3341572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r>
              <a:rPr lang="en-US" sz="4000"/>
              <a:t>What Decay is the process by which a nucleus transitions from an excited energy state to a lower energy state, in the form of a gamma ray?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6475" y="1685084"/>
            <a:ext cx="4754880" cy="822960"/>
          </a:xfrm>
        </p:spPr>
        <p:txBody>
          <a:bodyPr/>
          <a:lstStyle/>
          <a:p>
            <a:r>
              <a:rPr lang="en-US"/>
              <a:t>Answer: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400" y="2562225"/>
            <a:ext cx="4754880" cy="3341572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2E2B21"/>
                </a:solidFill>
                <a:latin typeface="Tw Cen MT"/>
              </a:rPr>
              <a:t>Gamma</a:t>
            </a:r>
          </a:p>
        </p:txBody>
      </p:sp>
    </p:spTree>
    <p:extLst>
      <p:ext uri="{BB962C8B-B14F-4D97-AF65-F5344CB8AC3E}">
        <p14:creationId xmlns:p14="http://schemas.microsoft.com/office/powerpoint/2010/main" val="198790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#3 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689C9A"/>
                </a:solidFill>
                <a:latin typeface="Tw Cen MT"/>
              </a:rPr>
              <a:t>Questions: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     Where is the decay type indicated on the decay chain?</a:t>
            </a:r>
            <a:endParaRPr lang="en-US" sz="4000">
              <a:solidFill>
                <a:srgbClr val="2E2B21"/>
              </a:solidFill>
              <a:latin typeface="Tw Cen M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Anwser: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Along each path</a:t>
            </a:r>
          </a:p>
        </p:txBody>
      </p:sp>
    </p:spTree>
    <p:extLst>
      <p:ext uri="{BB962C8B-B14F-4D97-AF65-F5344CB8AC3E}">
        <p14:creationId xmlns:p14="http://schemas.microsoft.com/office/powerpoint/2010/main" val="108858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689C9A"/>
                </a:solidFill>
                <a:latin typeface="Tw Cen MT"/>
              </a:rPr>
              <a:t>Question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 </a:t>
            </a:r>
            <a:r>
              <a:rPr lang="en-US" sz="4000"/>
              <a:t> True or false; there is no way to predict individual radioactive nucleus will undergo decay?</a:t>
            </a:r>
            <a:endParaRPr lang="en-US" sz="4000">
              <a:solidFill>
                <a:srgbClr val="2E2B21"/>
              </a:solidFill>
              <a:latin typeface="Tw Cen M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solidFill>
                  <a:srgbClr val="2E2B21"/>
                </a:solidFill>
                <a:latin typeface="Tw Cen MT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22095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74233"/>
                </a:solidFill>
                <a:latin typeface="Tw Cen MT Condensed"/>
              </a:rPr>
              <a:t>#5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 Give 4 examples of ionizing radiation.</a:t>
            </a:r>
            <a:endParaRPr lang="en-US" sz="4000">
              <a:solidFill>
                <a:srgbClr val="2E2B21"/>
              </a:solidFill>
              <a:latin typeface="Tw Cen M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Radio waves, microwaves, infrared &amp; visible light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-142875"/>
            <a:ext cx="9720263" cy="2659518"/>
          </a:xfrm>
          <a:prstGeom prst="rect">
            <a:avLst/>
          </a:prstGeom>
        </p:spPr>
        <p:txBody>
          <a:bodyPr vert="horz" lIns="45720" tIns="45720" rIns="4572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Tw Cen MT" panose="020B0602020104020603" pitchFamily="34" charset="0"/>
              <a:buNone/>
            </a:pPr>
            <a:endParaRPr lang="en-US" sz="4800">
              <a:solidFill>
                <a:srgbClr val="2E2B21"/>
              </a:solidFill>
              <a:latin typeface="Tw Cen MT"/>
            </a:endParaRPr>
          </a:p>
          <a:p>
            <a:pPr marL="0" indent="0">
              <a:buFont typeface="Tw Cen MT" panose="020B0602020104020603" pitchFamily="34" charset="0"/>
              <a:buNone/>
            </a:pPr>
            <a:endParaRPr lang="en-US" sz="4800">
              <a:solidFill>
                <a:srgbClr val="2E2B21"/>
              </a:solidFill>
              <a:latin typeface="Tw Cen MT"/>
            </a:endParaRPr>
          </a:p>
          <a:p>
            <a:pPr marL="0" indent="0">
              <a:buNone/>
            </a:pPr>
            <a:endParaRPr lang="en-US" sz="4800">
              <a:solidFill>
                <a:srgbClr val="2E2B21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66031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474233"/>
                </a:solidFill>
                <a:latin typeface="Tw Cen MT Condensed"/>
              </a:rPr>
              <a:t>#6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689C9A"/>
                </a:solidFill>
                <a:latin typeface="Tw Cen MT"/>
              </a:rPr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 All isotopes of the same ______ occupy the same position on the periodic table</a:t>
            </a:r>
            <a:r>
              <a:rPr lang="en-US" sz="6000"/>
              <a:t>. 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 Element</a:t>
            </a:r>
          </a:p>
        </p:txBody>
      </p:sp>
    </p:spTree>
    <p:extLst>
      <p:ext uri="{BB962C8B-B14F-4D97-AF65-F5344CB8AC3E}">
        <p14:creationId xmlns:p14="http://schemas.microsoft.com/office/powerpoint/2010/main" val="83024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>
                <a:latin typeface="TW Cen MT"/>
              </a:rPr>
              <a:t> Why is the accuracy of carbon dating techniques limited?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Answer: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4000"/>
              <a:t>Because of changes in abundances of C14 in the atmosphere over time.</a:t>
            </a:r>
          </a:p>
        </p:txBody>
      </p:sp>
    </p:spTree>
    <p:extLst>
      <p:ext uri="{BB962C8B-B14F-4D97-AF65-F5344CB8AC3E}">
        <p14:creationId xmlns:p14="http://schemas.microsoft.com/office/powerpoint/2010/main" val="2275882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4792" y="2179636"/>
            <a:ext cx="4754880" cy="822960"/>
          </a:xfrm>
        </p:spPr>
        <p:txBody>
          <a:bodyPr/>
          <a:lstStyle/>
          <a:p>
            <a:r>
              <a:rPr lang="en-US"/>
              <a:t>Question: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99145"/>
            <a:ext cx="4754880" cy="3341572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US" sz="4000"/>
              <a:t>Where is the half life of each isotope indicated?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Asnwer: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en-US" sz="4000"/>
              <a:t>Underneath its chemical symbol</a:t>
            </a:r>
          </a:p>
        </p:txBody>
      </p:sp>
    </p:spTree>
    <p:extLst>
      <p:ext uri="{BB962C8B-B14F-4D97-AF65-F5344CB8AC3E}">
        <p14:creationId xmlns:p14="http://schemas.microsoft.com/office/powerpoint/2010/main" val="124025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65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</vt:lpstr>
      <vt:lpstr>Tw Cen MT Condensed</vt:lpstr>
      <vt:lpstr>Wingdings 3</vt:lpstr>
      <vt:lpstr>Integral</vt:lpstr>
      <vt:lpstr>Science section 2</vt:lpstr>
      <vt:lpstr>#1</vt:lpstr>
      <vt:lpstr>#2</vt:lpstr>
      <vt:lpstr>#3 </vt:lpstr>
      <vt:lpstr>#4</vt:lpstr>
      <vt:lpstr>#5</vt:lpstr>
      <vt:lpstr>#6</vt:lpstr>
      <vt:lpstr>#7</vt:lpstr>
      <vt:lpstr>#8</vt:lpstr>
      <vt:lpstr>#9</vt:lpstr>
      <vt:lpstr>#10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section 2</dc:title>
  <dc:creator>Basacker, Kristi</dc:creator>
  <cp:lastModifiedBy>Basacker, Kristi</cp:lastModifiedBy>
  <cp:revision>3</cp:revision>
  <dcterms:modified xsi:type="dcterms:W3CDTF">2017-04-13T15:37:48Z</dcterms:modified>
</cp:coreProperties>
</file>