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88" r:id="rId2"/>
    <p:sldId id="280" r:id="rId3"/>
    <p:sldId id="285" r:id="rId4"/>
    <p:sldId id="286" r:id="rId5"/>
    <p:sldId id="259" r:id="rId6"/>
    <p:sldId id="282" r:id="rId7"/>
    <p:sldId id="292" r:id="rId8"/>
    <p:sldId id="265" r:id="rId9"/>
    <p:sldId id="268" r:id="rId10"/>
    <p:sldId id="273" r:id="rId11"/>
    <p:sldId id="289" r:id="rId12"/>
    <p:sldId id="290" r:id="rId13"/>
    <p:sldId id="29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2BDF1-8CF7-4EF2-BE6A-70035EEC420C}" v="16" dt="2017-04-06T21:43:13.007"/>
    <p1510:client id="{414A4B9B-F87B-474B-A6DE-47C50C61683A}" v="88" dt="2017-04-06T21:36:18.152"/>
    <p1510:client id="{493641EE-378C-4979-B5B4-9A8935F4CAF9}" v="54" dt="2017-04-06T22:05:24.324"/>
    <p1510:client id="{A986ADDE-90F1-4B09-8E00-159DF145E0D3}" v="120" dt="2017-04-06T21:38:55.784"/>
    <p1510:client id="{9A0C9F3D-311D-467D-9E64-94EF161EB161}" v="83" dt="2017-04-06T21:48:25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240EB-C53B-4A4D-98BB-0C9C8F5D59CA}" type="datetimeFigureOut">
              <a:rPr lang="en-US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9015E-5501-40A8-B45B-923D8A78910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2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78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31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6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6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26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8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07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15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34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59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9015E-5501-40A8-B45B-923D8A789105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6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06" y="28575"/>
            <a:ext cx="11023870" cy="6432550"/>
          </a:xfrm>
        </p:spPr>
        <p:txBody>
          <a:bodyPr>
            <a:normAutofit/>
          </a:bodyPr>
          <a:lstStyle/>
          <a:p>
            <a:pPr algn="ctr"/>
            <a:r>
              <a:rPr lang="en-US" sz="5100">
                <a:solidFill>
                  <a:srgbClr val="FFFFFF"/>
                </a:solidFill>
                <a:latin typeface="Calibri Light"/>
              </a:rPr>
              <a:t>Its time for...</a:t>
            </a:r>
          </a:p>
        </p:txBody>
      </p:sp>
      <p:sp>
        <p:nvSpPr>
          <p:cNvPr id="4" name="TextBox 3"/>
          <p:cNvSpPr txBox="1"/>
          <p:nvPr/>
        </p:nvSpPr>
        <p:spPr>
          <a:xfrm rot="-1260000">
            <a:off x="476092" y="568690"/>
            <a:ext cx="2743200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000">
                <a:solidFill>
                  <a:srgbClr val="FFFF00"/>
                </a:solidFill>
                <a:latin typeface="Calibri"/>
              </a:rPr>
              <a:t>Dun </a:t>
            </a:r>
            <a:r>
              <a:rPr lang="en-US" sz="3000" err="1">
                <a:solidFill>
                  <a:srgbClr val="FFFF00"/>
                </a:solidFill>
                <a:latin typeface="Calibri"/>
              </a:rPr>
              <a:t>Dun</a:t>
            </a:r>
            <a:r>
              <a:rPr lang="en-US" sz="300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000" err="1">
                <a:solidFill>
                  <a:srgbClr val="FFFF00"/>
                </a:solidFill>
                <a:latin typeface="Calibri"/>
              </a:rPr>
              <a:t>Dunnnnn</a:t>
            </a:r>
            <a:r>
              <a:rPr lang="en-US" sz="3000">
                <a:solidFill>
                  <a:srgbClr val="FFFF00"/>
                </a:solidFill>
                <a:latin typeface="Calibri"/>
              </a:rPr>
              <a:t>!!!</a:t>
            </a:r>
          </a:p>
        </p:txBody>
      </p:sp>
      <p:sp>
        <p:nvSpPr>
          <p:cNvPr id="5" name="TextBox 4"/>
          <p:cNvSpPr txBox="1"/>
          <p:nvPr/>
        </p:nvSpPr>
        <p:spPr>
          <a:xfrm rot="-1080000">
            <a:off x="8520191" y="4727898"/>
            <a:ext cx="2743200" cy="55399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000">
                <a:solidFill>
                  <a:srgbClr val="FF0000"/>
                </a:solidFill>
                <a:latin typeface="Calibri"/>
              </a:rPr>
              <a:t>OMG</a:t>
            </a:r>
          </a:p>
        </p:txBody>
      </p:sp>
      <p:sp>
        <p:nvSpPr>
          <p:cNvPr id="6" name="TextBox 5"/>
          <p:cNvSpPr txBox="1"/>
          <p:nvPr/>
        </p:nvSpPr>
        <p:spPr>
          <a:xfrm rot="1020000">
            <a:off x="476092" y="4476750"/>
            <a:ext cx="2743200" cy="55399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000" err="1">
                <a:solidFill>
                  <a:srgbClr val="BCD593"/>
                </a:solidFill>
                <a:latin typeface="Calibri"/>
              </a:rPr>
              <a:t>Gahhhhhh</a:t>
            </a:r>
            <a:r>
              <a:rPr lang="en-US" sz="3000">
                <a:solidFill>
                  <a:srgbClr val="BCD593"/>
                </a:solidFill>
                <a:latin typeface="Calibri"/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 rot="1020000">
            <a:off x="7972425" y="813105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2800">
                <a:solidFill>
                  <a:srgbClr val="B3E1D6"/>
                </a:solidFill>
              </a:rPr>
              <a:t>Please DON'T</a:t>
            </a:r>
          </a:p>
        </p:txBody>
      </p:sp>
      <p:sp>
        <p:nvSpPr>
          <p:cNvPr id="8" name="TextBox 7"/>
          <p:cNvSpPr txBox="1"/>
          <p:nvPr/>
        </p:nvSpPr>
        <p:spPr>
          <a:xfrm rot="-360000">
            <a:off x="5694057" y="5476875"/>
            <a:ext cx="2743200" cy="55399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000">
                <a:solidFill>
                  <a:srgbClr val="FFC000"/>
                </a:solidFill>
                <a:latin typeface="Calibri"/>
              </a:rPr>
              <a:t>Not this again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4164" y="4862979"/>
            <a:ext cx="2743200" cy="10156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6000">
                <a:solidFill>
                  <a:srgbClr val="FFFF00"/>
                </a:solidFill>
                <a:latin typeface="Calibri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 rot="1500000">
            <a:off x="8477060" y="2810594"/>
            <a:ext cx="2743200" cy="86177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5000">
                <a:solidFill>
                  <a:srgbClr val="C0291E"/>
                </a:solidFill>
                <a:latin typeface="Calibri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 rot="-1140000">
            <a:off x="500667" y="2244150"/>
            <a:ext cx="2743200" cy="116955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7000">
                <a:solidFill>
                  <a:srgbClr val="6C8D36"/>
                </a:solidFill>
                <a:latin typeface="Calibri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 rot="780000">
            <a:off x="5542915" y="1285875"/>
            <a:ext cx="2743200" cy="70788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000">
                <a:solidFill>
                  <a:srgbClr val="00B0F0"/>
                </a:solidFill>
                <a:latin typeface="Calibri"/>
              </a:rPr>
              <a:t>?</a:t>
            </a:r>
          </a:p>
        </p:txBody>
      </p:sp>
      <p:sp>
        <p:nvSpPr>
          <p:cNvPr id="13" name="TextBox 12"/>
          <p:cNvSpPr txBox="1"/>
          <p:nvPr/>
        </p:nvSpPr>
        <p:spPr>
          <a:xfrm rot="20760000">
            <a:off x="3267075" y="983951"/>
            <a:ext cx="2743200" cy="1323439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8000">
                <a:solidFill>
                  <a:srgbClr val="FFC000"/>
                </a:solidFill>
                <a:latin typeface="Calibri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 rot="-780000">
            <a:off x="9591675" y="316122"/>
            <a:ext cx="2743200" cy="1169551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7000">
                <a:solidFill>
                  <a:srgbClr val="ED9790"/>
                </a:solidFill>
                <a:latin typeface="Calibri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75613" y="4289845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755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314325"/>
            <a:ext cx="10131425" cy="1456267"/>
          </a:xfrm>
        </p:spPr>
        <p:txBody>
          <a:bodyPr/>
          <a:lstStyle/>
          <a:p>
            <a:pPr algn="ctr"/>
            <a:r>
              <a:rPr lang="en-US" sz="4600"/>
              <a:t>question #8</a:t>
            </a:r>
            <a:endParaRPr lang="en-US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14475"/>
            <a:ext cx="10131425" cy="22551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/>
              <a:t>8.Nuclear fusion occurs when two smaller nuclei _______.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62200" y="4438650"/>
            <a:ext cx="5839838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>
                <a:latin typeface="Calibri"/>
              </a:rPr>
              <a:t>Answer: combine</a:t>
            </a:r>
          </a:p>
        </p:txBody>
      </p:sp>
    </p:spTree>
    <p:extLst>
      <p:ext uri="{BB962C8B-B14F-4D97-AF65-F5344CB8AC3E}">
        <p14:creationId xmlns:p14="http://schemas.microsoft.com/office/powerpoint/2010/main" val="13885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0925" y="247650"/>
            <a:ext cx="10131425" cy="1456267"/>
          </a:xfrm>
        </p:spPr>
        <p:txBody>
          <a:bodyPr>
            <a:normAutofit/>
          </a:bodyPr>
          <a:lstStyle/>
          <a:p>
            <a:r>
              <a:rPr lang="en-US" sz="4200"/>
              <a:t>question #9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47850"/>
            <a:ext cx="10131425" cy="34444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600"/>
              <a:t>9. In order for nuclear fusion to occur, the nuclei must be at a temperature of _________ Kelvin.</a:t>
            </a:r>
          </a:p>
          <a:p>
            <a:pPr marL="0" indent="0">
              <a:buNone/>
            </a:pPr>
            <a:r>
              <a:rPr lang="en-US" sz="4400">
                <a:latin typeface="Calibri"/>
              </a:rPr>
              <a:t>a. 1,000,000                           c. 10,000</a:t>
            </a:r>
          </a:p>
          <a:p>
            <a:pPr marL="0" indent="0">
              <a:buNone/>
            </a:pPr>
            <a:r>
              <a:rPr lang="en-US" sz="4400">
                <a:latin typeface="Calibri"/>
              </a:rPr>
              <a:t>b.300,000                               d. 10,000,000</a:t>
            </a:r>
          </a:p>
          <a:p>
            <a:pPr marL="0" indent="0">
              <a:buNone/>
            </a:pPr>
            <a:endParaRPr lang="en-US" sz="4400"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5050" y="5334000"/>
            <a:ext cx="6163094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/>
              <a:t>Answer: d.10,000,000</a:t>
            </a:r>
          </a:p>
        </p:txBody>
      </p:sp>
    </p:spTree>
    <p:extLst>
      <p:ext uri="{BB962C8B-B14F-4D97-AF65-F5344CB8AC3E}">
        <p14:creationId xmlns:p14="http://schemas.microsoft.com/office/powerpoint/2010/main" val="372434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200025"/>
            <a:ext cx="10131425" cy="1456267"/>
          </a:xfrm>
        </p:spPr>
        <p:txBody>
          <a:bodyPr/>
          <a:lstStyle/>
          <a:p>
            <a:pPr algn="ctr"/>
            <a:r>
              <a:rPr lang="en-US" sz="4800"/>
              <a:t>question #10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438275"/>
            <a:ext cx="10131425" cy="30011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600">
              <a:solidFill>
                <a:srgbClr val="FFFFFF"/>
              </a:solidFill>
              <a:latin typeface="Calibri"/>
            </a:endParaRPr>
          </a:p>
          <a:p>
            <a:pPr marL="0" indent="0">
              <a:buNone/>
            </a:pPr>
            <a:r>
              <a:rPr lang="en-US" sz="4600">
                <a:solidFill>
                  <a:srgbClr val="FFFFFF"/>
                </a:solidFill>
                <a:latin typeface="Calibri"/>
              </a:rPr>
              <a:t>10.Our sun is made up of what percent of hydrogen?</a:t>
            </a:r>
            <a:endParaRPr lang="en-US" sz="4600">
              <a:latin typeface="Calibri"/>
            </a:endParaRPr>
          </a:p>
          <a:p>
            <a:pPr marL="0" indent="0">
              <a:buNone/>
            </a:pPr>
            <a:r>
              <a:rPr lang="en-US" sz="3600">
                <a:solidFill>
                  <a:srgbClr val="FFFFFF"/>
                </a:solidFill>
                <a:latin typeface="Calibri"/>
              </a:rPr>
              <a:t>a. 25%                       b.75%</a:t>
            </a:r>
          </a:p>
          <a:p>
            <a:pPr marL="0" indent="0">
              <a:buNone/>
            </a:pPr>
            <a:r>
              <a:rPr lang="en-US" sz="3600">
                <a:solidFill>
                  <a:srgbClr val="FFFFFF"/>
                </a:solidFill>
                <a:latin typeface="Calibri"/>
              </a:rPr>
              <a:t>c. 74%                       d.24%</a:t>
            </a:r>
          </a:p>
          <a:p>
            <a:pPr marL="0" indent="0">
              <a:buNone/>
            </a:pPr>
            <a:endParaRPr lang="en-US" sz="4600">
              <a:solidFill>
                <a:srgbClr val="FFFFFF"/>
              </a:solidFill>
              <a:latin typeface="Calibri"/>
            </a:endParaRPr>
          </a:p>
          <a:p>
            <a:endParaRPr lang="en-US" sz="46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5925" y="4552950"/>
            <a:ext cx="6585625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>
                <a:latin typeface="Calibri"/>
              </a:rPr>
              <a:t>Answer: c.74%</a:t>
            </a:r>
          </a:p>
        </p:txBody>
      </p:sp>
    </p:spTree>
    <p:extLst>
      <p:ext uri="{BB962C8B-B14F-4D97-AF65-F5344CB8AC3E}">
        <p14:creationId xmlns:p14="http://schemas.microsoft.com/office/powerpoint/2010/main" val="7038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525" y="1971675"/>
            <a:ext cx="10131425" cy="14562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/>
              <a:t>Did YOU do well??? </a:t>
            </a:r>
            <a:endParaRPr lang="en-US"/>
          </a:p>
        </p:txBody>
      </p:sp>
      <p:pic>
        <p:nvPicPr>
          <p:cNvPr id="3" name="Picture 2" descr="Livros, a Janela da Imaginação.: #1 Pronto Falei &quot;Tipos de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675" y="3581400"/>
            <a:ext cx="2743200" cy="2851413"/>
          </a:xfrm>
          <a:prstGeom prst="rect">
            <a:avLst/>
          </a:prstGeom>
        </p:spPr>
      </p:pic>
      <p:pic>
        <p:nvPicPr>
          <p:cNvPr id="4" name="Picture 3" descr="Livros, a Janela da Imaginação.: #1 Pronto Falei &quot;Tipos de ...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800" y="3567023"/>
            <a:ext cx="2743200" cy="285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71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668000" y="-3409950"/>
            <a:ext cx="10131425" cy="1893156"/>
          </a:xfrm>
        </p:spPr>
        <p:txBody>
          <a:bodyPr>
            <a:noAutofit/>
          </a:bodyPr>
          <a:lstStyle/>
          <a:p>
            <a:pPr algn="ctr"/>
            <a:r>
              <a:rPr lang="en-US" sz="9600"/>
              <a:t>Quiz Time!!</a:t>
            </a:r>
            <a:br>
              <a:rPr lang="en-US" sz="9600"/>
            </a:br>
            <a:r>
              <a:rPr lang="en-US" sz="4400">
                <a:solidFill>
                  <a:srgbClr val="FFFFFF"/>
                </a:solidFill>
                <a:latin typeface="Calibri Light"/>
              </a:rPr>
              <a:t>Science Section 3:nuclear reactions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650" y="4362450"/>
            <a:ext cx="11363571" cy="860425"/>
          </a:xfrm>
        </p:spPr>
        <p:txBody>
          <a:bodyPr>
            <a:noAutofit/>
          </a:bodyPr>
          <a:lstStyle/>
          <a:p>
            <a:r>
              <a:rPr lang="en-US" sz="2500">
                <a:solidFill>
                  <a:srgbClr val="FFFFFF"/>
                </a:solidFill>
                <a:latin typeface="Calibri"/>
              </a:rPr>
              <a:t>Made By: Bethany villa; Jelani </a:t>
            </a:r>
            <a:r>
              <a:rPr lang="en-US" sz="2500" err="1">
                <a:solidFill>
                  <a:srgbClr val="FFFFFF"/>
                </a:solidFill>
                <a:latin typeface="Calibri"/>
              </a:rPr>
              <a:t>moreno</a:t>
            </a:r>
            <a:r>
              <a:rPr lang="en-US" sz="2500">
                <a:solidFill>
                  <a:srgbClr val="FFFFFF"/>
                </a:solidFill>
                <a:latin typeface="Calibri"/>
              </a:rPr>
              <a:t>; </a:t>
            </a:r>
            <a:r>
              <a:rPr lang="en-US" sz="2500" err="1">
                <a:solidFill>
                  <a:srgbClr val="FFFFFF"/>
                </a:solidFill>
                <a:latin typeface="Calibri"/>
              </a:rPr>
              <a:t>arianna</a:t>
            </a:r>
            <a:r>
              <a:rPr lang="en-US" sz="250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500" err="1">
                <a:solidFill>
                  <a:srgbClr val="FFFFFF"/>
                </a:solidFill>
                <a:latin typeface="Calibri"/>
              </a:rPr>
              <a:t>ramos</a:t>
            </a:r>
            <a:r>
              <a:rPr lang="en-US" sz="2500">
                <a:solidFill>
                  <a:srgbClr val="FFFFFF"/>
                </a:solidFill>
                <a:latin typeface="Calibri"/>
              </a:rPr>
              <a:t>; </a:t>
            </a:r>
            <a:r>
              <a:rPr lang="en-US" sz="2500" err="1">
                <a:solidFill>
                  <a:srgbClr val="FFFFFF"/>
                </a:solidFill>
                <a:latin typeface="Calibri"/>
              </a:rPr>
              <a:t>christina</a:t>
            </a:r>
            <a:r>
              <a:rPr lang="en-US" sz="250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500" err="1">
                <a:solidFill>
                  <a:srgbClr val="FFFFFF"/>
                </a:solidFill>
                <a:latin typeface="Calibri"/>
              </a:rPr>
              <a:t>biton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1284" y="1470534"/>
            <a:ext cx="3406266" cy="369332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" y="1470534"/>
            <a:ext cx="10266577" cy="1569660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sz="9600">
                <a:solidFill>
                  <a:srgbClr val="FFFFFF"/>
                </a:solidFill>
                <a:latin typeface="Calibri"/>
              </a:rPr>
              <a:t>Quiz Time!!!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525" y="3162300"/>
            <a:ext cx="11166058" cy="861774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5000">
                <a:solidFill>
                  <a:srgbClr val="FFFFFF"/>
                </a:solidFill>
                <a:latin typeface="Calibri"/>
              </a:rPr>
              <a:t>Science Section 3: Nuclear Reactions</a:t>
            </a:r>
          </a:p>
        </p:txBody>
      </p:sp>
    </p:spTree>
    <p:extLst>
      <p:ext uri="{BB962C8B-B14F-4D97-AF65-F5344CB8AC3E}">
        <p14:creationId xmlns:p14="http://schemas.microsoft.com/office/powerpoint/2010/main" val="147171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42975" y="-3438525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/>
              <a:t> question #1</a:t>
            </a:r>
            <a:endParaRPr lang="en-US" sz="480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850" y="826518"/>
            <a:ext cx="10131425" cy="3649133"/>
          </a:xfrm>
        </p:spPr>
        <p:txBody>
          <a:bodyPr/>
          <a:lstStyle/>
          <a:p>
            <a:pPr marL="0" indent="0">
              <a:buNone/>
            </a:pPr>
            <a:r>
              <a:rPr lang="en-US" sz="4400"/>
              <a:t>1. IN ______, __________ AND HIS RESEARCH GROUP GENERATED THE FIRST__________.</a:t>
            </a:r>
            <a:r>
              <a:rPr lang="en-US"/>
              <a:t> </a:t>
            </a:r>
            <a:endParaRPr lang="en-US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7513" y="4819650"/>
            <a:ext cx="9305837" cy="707886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r>
              <a:rPr lang="en-US" sz="4000"/>
              <a:t> Answer:1942, Enrico Fermi, chain reaction</a:t>
            </a:r>
            <a:r>
              <a:rPr lang="en-US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7450" y="409575"/>
            <a:ext cx="5049252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>
                <a:solidFill>
                  <a:srgbClr val="FFFFFF"/>
                </a:solidFill>
                <a:latin typeface="Calibri"/>
              </a:rPr>
              <a:t>Question #1</a:t>
            </a:r>
          </a:p>
        </p:txBody>
      </p:sp>
    </p:spTree>
    <p:extLst>
      <p:ext uri="{BB962C8B-B14F-4D97-AF65-F5344CB8AC3E}">
        <p14:creationId xmlns:p14="http://schemas.microsoft.com/office/powerpoint/2010/main" val="206210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950" y="133350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/>
              <a:t>QUESTION #2</a:t>
            </a:r>
            <a:endParaRPr lang="en-US" sz="4800">
              <a:solidFill>
                <a:srgbClr val="FFFFFF"/>
              </a:solidFill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371600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/>
              <a:t>2.IN __________, _____, FERMI'S TEAM CONCLUDED THAT THE NUCLEAR CHAIN REACTION HAD IN FACT BEEN SELFSUSTAINING.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45855" y="5124450"/>
            <a:ext cx="7275920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400">
                <a:latin typeface="Calibri"/>
              </a:rPr>
              <a:t>Answer: December 2, 1942 </a:t>
            </a:r>
          </a:p>
        </p:txBody>
      </p:sp>
    </p:spTree>
    <p:extLst>
      <p:ext uri="{BB962C8B-B14F-4D97-AF65-F5344CB8AC3E}">
        <p14:creationId xmlns:p14="http://schemas.microsoft.com/office/powerpoint/2010/main" val="402585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-6667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4800"/>
              <a:t>Question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085850"/>
            <a:ext cx="10131425" cy="45398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>
                <a:solidFill>
                  <a:srgbClr val="FFFFFF"/>
                </a:solidFill>
                <a:latin typeface="Calibri"/>
              </a:rPr>
              <a:t>3. A device for initiating and controlling a sustained nuclear chain reaction is...</a:t>
            </a:r>
          </a:p>
          <a:p>
            <a:pPr marL="0" indent="0">
              <a:buNone/>
            </a:pPr>
            <a:r>
              <a:rPr lang="en-US" sz="4800">
                <a:solidFill>
                  <a:srgbClr val="FFFFFF"/>
                </a:solidFill>
                <a:latin typeface="Calibri"/>
              </a:rPr>
              <a:t>   A) boiling water reactor</a:t>
            </a:r>
          </a:p>
          <a:p>
            <a:pPr marL="0" indent="0">
              <a:buNone/>
            </a:pPr>
            <a:r>
              <a:rPr lang="en-US" sz="4800">
                <a:solidFill>
                  <a:srgbClr val="FFFFFF"/>
                </a:solidFill>
                <a:latin typeface="Calibri"/>
              </a:rPr>
              <a:t>   B) a nuclear reactor</a:t>
            </a:r>
          </a:p>
          <a:p>
            <a:pPr marL="0" indent="0">
              <a:buNone/>
            </a:pPr>
            <a:r>
              <a:rPr lang="en-US" sz="4800">
                <a:solidFill>
                  <a:srgbClr val="FFFFFF"/>
                </a:solidFill>
                <a:latin typeface="Calibri"/>
              </a:rPr>
              <a:t>   C) pressure water reactor</a:t>
            </a:r>
          </a:p>
          <a:p>
            <a:pPr marL="0" indent="0">
              <a:buNone/>
            </a:pPr>
            <a:r>
              <a:rPr lang="en-US" sz="4800">
                <a:solidFill>
                  <a:srgbClr val="FFFFFF"/>
                </a:solidFill>
                <a:latin typeface="Calibri"/>
              </a:rPr>
              <a:t>   D)high air reactor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8825" y="5572125"/>
            <a:ext cx="8482013" cy="110799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4800" err="1"/>
              <a:t>Answer:B</a:t>
            </a:r>
            <a:r>
              <a:rPr lang="en-US" sz="4800"/>
              <a:t>/ a nuclear reactor  </a:t>
            </a:r>
          </a:p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4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question #4</a:t>
            </a:r>
            <a:endParaRPr lang="en-US" sz="4800">
              <a:latin typeface="Calibri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1538"/>
            <a:ext cx="10131425" cy="1918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/>
              <a:t>4. What is the symbol for Graphite?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4050" y="4505325"/>
            <a:ext cx="6031265" cy="83026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>
                <a:latin typeface="Calibri"/>
              </a:rPr>
              <a:t>Answer: C</a:t>
            </a:r>
            <a:r>
              <a:rPr lang="en-US" sz="2800">
                <a:latin typeface="Calibri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252027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0477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4800"/>
              <a:t>question 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416387"/>
            <a:ext cx="10131425" cy="2271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/>
              <a:t>5.Who was "the father of the  hydrogen bomb?"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4500" y="4305300"/>
            <a:ext cx="7072008" cy="83099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4800">
                <a:latin typeface="Calibri"/>
              </a:rPr>
              <a:t>Answer: Edward Teller</a:t>
            </a:r>
          </a:p>
        </p:txBody>
      </p:sp>
    </p:spTree>
    <p:extLst>
      <p:ext uri="{BB962C8B-B14F-4D97-AF65-F5344CB8AC3E}">
        <p14:creationId xmlns:p14="http://schemas.microsoft.com/office/powerpoint/2010/main" val="25551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1907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4800"/>
              <a:t>question #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457325"/>
            <a:ext cx="10131425" cy="2093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/>
              <a:t>6. When was the first hydrogen bomb detonated?</a:t>
            </a:r>
            <a:endParaRPr lang="en-US" sz="540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1275" y="4181475"/>
            <a:ext cx="4105580" cy="11080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4800">
                <a:latin typeface="Calibri"/>
              </a:rPr>
              <a:t>Answer: 1951</a:t>
            </a:r>
          </a:p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8930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125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en-US" sz="4800"/>
              <a:t>question 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409700"/>
            <a:ext cx="10131425" cy="26120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/>
              <a:t>7.True or False: Edward Teller conceived the principle behind the hydrogen bomb.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24225" y="4286250"/>
            <a:ext cx="5434519" cy="110799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sz="4800">
                <a:latin typeface="Calibri"/>
              </a:rPr>
              <a:t>Answer: true</a:t>
            </a:r>
          </a:p>
          <a:p>
            <a:pPr algn="ctr"/>
            <a:endParaRPr lang="en-US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298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Widescreen</PresentationFormat>
  <Paragraphs>70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Celestial</vt:lpstr>
      <vt:lpstr>Its time for...</vt:lpstr>
      <vt:lpstr>Quiz Time!! Science Section 3:nuclear reactions</vt:lpstr>
      <vt:lpstr> question #1</vt:lpstr>
      <vt:lpstr>QUESTION #2</vt:lpstr>
      <vt:lpstr>Question #3</vt:lpstr>
      <vt:lpstr>question #4</vt:lpstr>
      <vt:lpstr>question #5</vt:lpstr>
      <vt:lpstr>question # 6</vt:lpstr>
      <vt:lpstr>question #7</vt:lpstr>
      <vt:lpstr>question #8</vt:lpstr>
      <vt:lpstr>question #9</vt:lpstr>
      <vt:lpstr>question #10</vt:lpstr>
      <vt:lpstr>Did YOU do well???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time for...</dc:title>
  <dc:creator>Basacker, Kristi</dc:creator>
  <cp:lastModifiedBy>Basacker, Kristi</cp:lastModifiedBy>
  <cp:revision>2</cp:revision>
  <dcterms:modified xsi:type="dcterms:W3CDTF">2017-04-13T15:30:31Z</dcterms:modified>
</cp:coreProperties>
</file>