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76E80-18B7-4F70-A509-BD923E26B509}" type="datetimeFigureOut">
              <a:rPr lang="en-US"/>
              <a:t>4/10/2017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00CA34-0D3B-4E8D-A1E5-374DE380E68D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0CA34-0D3B-4E8D-A1E5-374DE380E68D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4840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0CA34-0D3B-4E8D-A1E5-374DE380E68D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106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0CA34-0D3B-4E8D-A1E5-374DE380E68D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20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0CA34-0D3B-4E8D-A1E5-374DE380E68D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551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0CA34-0D3B-4E8D-A1E5-374DE380E68D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483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0CA34-0D3B-4E8D-A1E5-374DE380E68D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3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0CA34-0D3B-4E8D-A1E5-374DE380E68D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709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0CA34-0D3B-4E8D-A1E5-374DE380E68D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6511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0CA34-0D3B-4E8D-A1E5-374DE380E68D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833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00CA34-0D3B-4E8D-A1E5-374DE380E68D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49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6475" y="1362075"/>
            <a:ext cx="9629186" cy="2027155"/>
          </a:xfrm>
        </p:spPr>
        <p:txBody>
          <a:bodyPr>
            <a:normAutofit fontScale="90000"/>
          </a:bodyPr>
          <a:lstStyle/>
          <a:p>
            <a:r>
              <a:rPr lang="en-US" sz="6600">
                <a:latin typeface="Times New Roman"/>
              </a:rPr>
              <a:t>Section Iv questions: language ARTS</a:t>
            </a:r>
            <a:r>
              <a:rPr lang="en-US" sz="6600"/>
              <a:t/>
            </a:r>
            <a:br>
              <a:rPr lang="en-US" sz="6600"/>
            </a:br>
            <a:endParaRPr lang="en-US" sz="6600">
              <a:latin typeface="Century Gothic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0"/>
            <a:ext cx="9448800" cy="133281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latin typeface="Times New Roman"/>
              </a:rPr>
              <a:t>BY:ARPAN, AMAYAH, DALIA, AND EDUARDO</a:t>
            </a:r>
            <a:endParaRPr lang="en-US">
              <a:solidFill>
                <a:srgbClr val="FFFFFF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02371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924175" y="638175"/>
            <a:ext cx="8610600" cy="1293028"/>
          </a:xfrm>
        </p:spPr>
        <p:txBody>
          <a:bodyPr/>
          <a:lstStyle/>
          <a:p>
            <a:r>
              <a:rPr lang="en-US">
                <a:solidFill>
                  <a:srgbClr val="FFFFFF"/>
                </a:solidFill>
                <a:latin typeface="Times New Roman"/>
              </a:rPr>
              <a:t>QUESTION 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3925"/>
            <a:ext cx="10820400" cy="163972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>
                <a:latin typeface="Times New Roman"/>
              </a:rPr>
              <a:t>How does Virginia Woolf feel about women being treated like in England?</a:t>
            </a:r>
          </a:p>
          <a:p>
            <a:endParaRPr lang="en-US" sz="3600">
              <a:latin typeface="Times New Roman"/>
            </a:endParaRPr>
          </a:p>
          <a:p>
            <a:endParaRPr lang="en-US" sz="3600">
              <a:latin typeface="Times New Roman"/>
            </a:endParaRPr>
          </a:p>
          <a:p>
            <a:endParaRPr lang="en-US" sz="3600">
              <a:latin typeface="Times New Roman"/>
            </a:endParaRPr>
          </a:p>
          <a:p>
            <a:endParaRPr lang="en-US" sz="3600">
              <a:latin typeface="Times New Roman"/>
            </a:endParaRPr>
          </a:p>
          <a:p>
            <a:endParaRPr lang="en-US" sz="3600">
              <a:latin typeface="Times New Roman"/>
            </a:endParaRPr>
          </a:p>
          <a:p>
            <a:endParaRPr lang="en-US" sz="360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67250" y="3971925"/>
            <a:ext cx="2743200" cy="523220"/>
          </a:xfrm>
          <a:prstGeom prst="rect">
            <a:avLst/>
          </a:prstGeom>
        </p:spPr>
        <p:txBody>
          <a:bodyPr rtlCol="0" anchor="t">
            <a:spAutoFit/>
          </a:bodyPr>
          <a:lstStyle/>
          <a:p>
            <a:pPr algn="ctr"/>
            <a:endParaRPr lang="en-US" sz="2800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3193211"/>
            <a:ext cx="2743200" cy="523220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2800"/>
              <a:t>Like slaves</a:t>
            </a:r>
          </a:p>
        </p:txBody>
      </p:sp>
    </p:spTree>
    <p:extLst>
      <p:ext uri="{BB962C8B-B14F-4D97-AF65-F5344CB8AC3E}">
        <p14:creationId xmlns:p14="http://schemas.microsoft.com/office/powerpoint/2010/main" val="13886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162300" y="742950"/>
            <a:ext cx="8610600" cy="1293028"/>
          </a:xfrm>
        </p:spPr>
        <p:txBody>
          <a:bodyPr>
            <a:normAutofit/>
          </a:bodyPr>
          <a:lstStyle/>
          <a:p>
            <a:r>
              <a:rPr lang="en-US" sz="3600">
                <a:latin typeface="Times New Roman"/>
              </a:rPr>
              <a:t>QUESTION 10</a:t>
            </a:r>
            <a:endParaRPr lang="en-US" sz="360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3925"/>
            <a:ext cx="10820400" cy="1806092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3600">
              <a:solidFill>
                <a:srgbClr val="FFFFFF"/>
              </a:solidFill>
              <a:latin typeface="Times New Roman"/>
            </a:endParaRPr>
          </a:p>
          <a:p>
            <a:r>
              <a:rPr lang="en-US" sz="3600">
                <a:latin typeface="Times New Roman"/>
              </a:rPr>
              <a:t>How did Virginia Woolf  respond to the bombings of England in the "Battle of England?"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76675" y="5353050"/>
            <a:ext cx="2743200" cy="338554"/>
          </a:xfrm>
          <a:prstGeom prst="rect">
            <a:avLst/>
          </a:prstGeom>
        </p:spPr>
        <p:txBody>
          <a:bodyPr rtlCol="0" anchor="t">
            <a:spAutoFit/>
          </a:bodyPr>
          <a:lstStyle/>
          <a:p>
            <a:pPr algn="ctr"/>
            <a:endParaRPr lang="en-US" sz="1600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71975" y="4543425"/>
            <a:ext cx="2743200" cy="58477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1600">
                <a:latin typeface="Century Gothic"/>
              </a:rPr>
              <a:t> Became depressed and committed suicide</a:t>
            </a:r>
          </a:p>
        </p:txBody>
      </p:sp>
    </p:spTree>
    <p:extLst>
      <p:ext uri="{BB962C8B-B14F-4D97-AF65-F5344CB8AC3E}">
        <p14:creationId xmlns:p14="http://schemas.microsoft.com/office/powerpoint/2010/main" val="371962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8094" y="723900"/>
            <a:ext cx="8610600" cy="1293028"/>
          </a:xfrm>
        </p:spPr>
        <p:txBody>
          <a:bodyPr/>
          <a:lstStyle/>
          <a:p>
            <a:pPr algn="l"/>
            <a:r>
              <a:rPr lang="en-US">
                <a:latin typeface="Times New Roman"/>
              </a:rPr>
              <a:t>QUESTION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3925"/>
            <a:ext cx="10820400" cy="2772704"/>
          </a:xfrm>
        </p:spPr>
        <p:txBody>
          <a:bodyPr vert="horz" lIns="91440" tIns="45720" rIns="91440" bIns="45720" rtlCol="0" anchor="t">
            <a:normAutofit fontScale="47500" lnSpcReduction="20000"/>
          </a:bodyPr>
          <a:lstStyle/>
          <a:p>
            <a:r>
              <a:rPr lang="en-US" sz="4800">
                <a:latin typeface="Times New Roman"/>
              </a:rPr>
              <a:t>When did the Germans invade the Netherlands?</a:t>
            </a:r>
          </a:p>
          <a:p>
            <a:endParaRPr lang="en-US" sz="3600">
              <a:solidFill>
                <a:srgbClr val="FFFFFF"/>
              </a:solidFill>
              <a:latin typeface="Times New Roman"/>
            </a:endParaRPr>
          </a:p>
          <a:p>
            <a:endParaRPr lang="en-US" sz="3600">
              <a:solidFill>
                <a:srgbClr val="FFFFFF"/>
              </a:solidFill>
              <a:latin typeface="Times New Roman"/>
            </a:endParaRPr>
          </a:p>
          <a:p>
            <a:endParaRPr lang="en-US" sz="3600">
              <a:solidFill>
                <a:srgbClr val="FFFFFF"/>
              </a:solidFill>
              <a:latin typeface="Times New Roman"/>
            </a:endParaRPr>
          </a:p>
          <a:p>
            <a:endParaRPr lang="en-US" sz="3200">
              <a:latin typeface="Times New Roman"/>
            </a:endParaRPr>
          </a:p>
          <a:p>
            <a:endParaRPr lang="en-US" sz="3200">
              <a:solidFill>
                <a:srgbClr val="FFFFFF"/>
              </a:solidFill>
              <a:latin typeface="Century Gothic"/>
            </a:endParaRPr>
          </a:p>
          <a:p>
            <a:endParaRPr lang="en-US" sz="3200">
              <a:solidFill>
                <a:srgbClr val="FFFFFF"/>
              </a:solidFill>
              <a:latin typeface="Times New Roman"/>
            </a:endParaRPr>
          </a:p>
          <a:p>
            <a:endParaRPr lang="en-US" sz="3200">
              <a:solidFill>
                <a:srgbClr val="FFFFFF"/>
              </a:solidFill>
              <a:latin typeface="Century Gothic"/>
            </a:endParaRPr>
          </a:p>
          <a:p>
            <a:pPr marL="0" indent="0">
              <a:buNone/>
            </a:pPr>
            <a:r>
              <a:rPr lang="en-US">
                <a:solidFill>
                  <a:srgbClr val="FFFFFF"/>
                </a:solidFill>
                <a:latin typeface="Century Gothic"/>
              </a:rPr>
              <a:t>                          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88012" y="5676900"/>
            <a:ext cx="2743200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95697" y="3790950"/>
            <a:ext cx="10820400" cy="277270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>
              <a:latin typeface="Times New Roman"/>
            </a:endParaRPr>
          </a:p>
          <a:p>
            <a:endParaRPr lang="en-US" sz="3600">
              <a:solidFill>
                <a:srgbClr val="FFFFFF"/>
              </a:solidFill>
              <a:latin typeface="Times New Roman"/>
            </a:endParaRPr>
          </a:p>
          <a:p>
            <a:endParaRPr lang="en-US" sz="3600">
              <a:solidFill>
                <a:srgbClr val="FFFFFF"/>
              </a:solidFill>
              <a:latin typeface="Times New Roman"/>
            </a:endParaRPr>
          </a:p>
          <a:p>
            <a:endParaRPr lang="en-US" sz="3600">
              <a:solidFill>
                <a:srgbClr val="FFFFFF"/>
              </a:solidFill>
              <a:latin typeface="Times New Roman"/>
            </a:endParaRPr>
          </a:p>
          <a:p>
            <a:r>
              <a:rPr lang="en-US" sz="4000">
                <a:latin typeface="Times New Roman"/>
              </a:rPr>
              <a:t>The Germans invaded the Netherlands on May 10, 1940.</a:t>
            </a:r>
          </a:p>
          <a:p>
            <a:endParaRPr lang="en-US" sz="3200">
              <a:solidFill>
                <a:srgbClr val="FFFFFF"/>
              </a:solidFill>
              <a:latin typeface="Century Gothic"/>
            </a:endParaRPr>
          </a:p>
          <a:p>
            <a:endParaRPr lang="en-US" sz="3200">
              <a:solidFill>
                <a:srgbClr val="FFFFFF"/>
              </a:solidFill>
              <a:latin typeface="Times New Roman"/>
            </a:endParaRPr>
          </a:p>
          <a:p>
            <a:endParaRPr lang="en-US" sz="3200">
              <a:solidFill>
                <a:srgbClr val="FFFFFF"/>
              </a:solidFill>
              <a:latin typeface="Century Gothic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>
                <a:solidFill>
                  <a:srgbClr val="FFFFFF"/>
                </a:solidFill>
                <a:latin typeface="Century Gothic"/>
              </a:rPr>
              <a:t>                           </a:t>
            </a:r>
          </a:p>
        </p:txBody>
      </p:sp>
    </p:spTree>
    <p:extLst>
      <p:ext uri="{BB962C8B-B14F-4D97-AF65-F5344CB8AC3E}">
        <p14:creationId xmlns:p14="http://schemas.microsoft.com/office/powerpoint/2010/main" val="321427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228975" y="590550"/>
            <a:ext cx="8610600" cy="1293028"/>
          </a:xfrm>
        </p:spPr>
        <p:txBody>
          <a:bodyPr/>
          <a:lstStyle/>
          <a:p>
            <a:r>
              <a:rPr lang="en-US">
                <a:solidFill>
                  <a:srgbClr val="FFFFFF"/>
                </a:solidFill>
                <a:latin typeface="Times New Roman"/>
              </a:rPr>
              <a:t>Question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3925"/>
            <a:ext cx="10820400" cy="123571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>
                <a:latin typeface="Times New Roman"/>
              </a:rPr>
              <a:t>How did Leesha Rose avoid deportation?</a:t>
            </a:r>
          </a:p>
          <a:p>
            <a:endParaRPr lang="en-US" sz="4000">
              <a:solidFill>
                <a:srgbClr val="FFFFFF"/>
              </a:solidFill>
              <a:latin typeface="Times New Roman"/>
            </a:endParaRPr>
          </a:p>
          <a:p>
            <a:endParaRPr lang="en-US" sz="4000">
              <a:solidFill>
                <a:srgbClr val="FFFFFF"/>
              </a:solidFill>
              <a:latin typeface="Times New Roman"/>
            </a:endParaRPr>
          </a:p>
          <a:p>
            <a:endParaRPr lang="en-US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2925" y="4171950"/>
            <a:ext cx="8790831" cy="954107"/>
          </a:xfrm>
          <a:prstGeom prst="rect">
            <a:avLst/>
          </a:prstGeom>
        </p:spPr>
        <p:txBody>
          <a:bodyPr rtlCol="0" anchor="t">
            <a:spAutoFit/>
          </a:bodyPr>
          <a:lstStyle/>
          <a:p>
            <a:pPr algn="ctr"/>
            <a:r>
              <a:rPr lang="en-US" sz="2800">
                <a:latin typeface="Times New Roman"/>
              </a:rPr>
              <a:t>She avoided deportation by hiding her yellow star and working as a nurse.</a:t>
            </a:r>
          </a:p>
        </p:txBody>
      </p:sp>
    </p:spTree>
    <p:extLst>
      <p:ext uri="{BB962C8B-B14F-4D97-AF65-F5344CB8AC3E}">
        <p14:creationId xmlns:p14="http://schemas.microsoft.com/office/powerpoint/2010/main" val="317217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62225" y="571500"/>
            <a:ext cx="8610600" cy="1293028"/>
          </a:xfrm>
        </p:spPr>
        <p:txBody>
          <a:bodyPr/>
          <a:lstStyle/>
          <a:p>
            <a:r>
              <a:rPr lang="en-US">
                <a:solidFill>
                  <a:srgbClr val="FFFFFF"/>
                </a:solidFill>
                <a:latin typeface="Times New Roman"/>
              </a:rPr>
              <a:t>QUESTION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>
                <a:latin typeface="Times New Roman"/>
              </a:rPr>
              <a:t>What does Eva's diary show?</a:t>
            </a:r>
          </a:p>
          <a:p>
            <a:endParaRPr lang="en-US" sz="3600">
              <a:latin typeface="Times New Roman"/>
            </a:endParaRPr>
          </a:p>
          <a:p>
            <a:endParaRPr lang="en-US" sz="3600">
              <a:latin typeface="Times New Roman"/>
            </a:endParaRPr>
          </a:p>
          <a:p>
            <a:endParaRPr lang="en-US" sz="3600">
              <a:latin typeface="Times New Roman"/>
            </a:endParaRPr>
          </a:p>
          <a:p>
            <a:endParaRPr lang="en-US">
              <a:latin typeface="Century Gothic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5200" y="4448175"/>
            <a:ext cx="2743200" cy="369332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14425" y="310515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3600">
              <a:solidFill>
                <a:srgbClr val="FFFFFF"/>
              </a:solidFill>
              <a:latin typeface="Times New Roman"/>
            </a:endParaRPr>
          </a:p>
          <a:p>
            <a:r>
              <a:rPr lang="en-US" sz="3600">
                <a:latin typeface="Times New Roman"/>
              </a:rPr>
              <a:t>Her fate as a Jewish girl</a:t>
            </a:r>
          </a:p>
          <a:p>
            <a:endParaRPr lang="en-US" sz="3600">
              <a:latin typeface="Times New Roman"/>
            </a:endParaRPr>
          </a:p>
          <a:p>
            <a:endParaRPr lang="en-US" sz="3600">
              <a:latin typeface="Times New Roman"/>
            </a:endParaRPr>
          </a:p>
          <a:p>
            <a:endParaRPr lang="en-US"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327272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743200" y="571500"/>
            <a:ext cx="8610600" cy="1293028"/>
          </a:xfrm>
        </p:spPr>
        <p:txBody>
          <a:bodyPr/>
          <a:lstStyle/>
          <a:p>
            <a:r>
              <a:rPr lang="en-US">
                <a:solidFill>
                  <a:srgbClr val="FFFFFF"/>
                </a:solidFill>
                <a:latin typeface="Times New Roman"/>
              </a:rPr>
              <a:t>QUESTION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3925"/>
            <a:ext cx="10820400" cy="163972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>
                <a:latin typeface="Times New Roman"/>
              </a:rPr>
              <a:t>Where was Eva born?</a:t>
            </a:r>
          </a:p>
          <a:p>
            <a:endParaRPr lang="en-US" sz="3600">
              <a:latin typeface="Times New Roman"/>
            </a:endParaRPr>
          </a:p>
          <a:p>
            <a:endParaRPr lang="en-US" sz="3600">
              <a:latin typeface="Times New Roman"/>
            </a:endParaRPr>
          </a:p>
          <a:p>
            <a:endParaRPr lang="en-US" sz="360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3581400"/>
            <a:ext cx="2743200" cy="584775"/>
          </a:xfrm>
          <a:prstGeom prst="rect">
            <a:avLst/>
          </a:prstGeom>
        </p:spPr>
        <p:txBody>
          <a:bodyPr rtlCol="0" anchor="t">
            <a:spAutoFit/>
          </a:bodyPr>
          <a:lstStyle/>
          <a:p>
            <a:pPr algn="ctr"/>
            <a:endParaRPr lang="en-US" sz="320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3193211"/>
            <a:ext cx="2743200" cy="523220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2800" err="1">
                <a:solidFill>
                  <a:srgbClr val="FFFFFF"/>
                </a:solidFill>
                <a:latin typeface="Century Gothic"/>
              </a:rPr>
              <a:t>Hungaria</a:t>
            </a:r>
            <a:endParaRPr lang="en-US" sz="2800">
              <a:solidFill>
                <a:srgbClr val="FFFFFF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708784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762250" y="571500"/>
            <a:ext cx="8610600" cy="1293028"/>
          </a:xfrm>
        </p:spPr>
        <p:txBody>
          <a:bodyPr/>
          <a:lstStyle/>
          <a:p>
            <a:r>
              <a:rPr lang="en-US">
                <a:solidFill>
                  <a:srgbClr val="FFFFFF"/>
                </a:solidFill>
                <a:latin typeface="Times New Roman"/>
              </a:rPr>
              <a:t>QUESTION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24000"/>
            <a:ext cx="10820400" cy="252701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>
                <a:latin typeface="Times New Roman"/>
              </a:rPr>
              <a:t>Where was Eva deported to?</a:t>
            </a:r>
          </a:p>
          <a:p>
            <a:endParaRPr lang="en-US" sz="3600">
              <a:latin typeface="Times New Roman"/>
            </a:endParaRPr>
          </a:p>
          <a:p>
            <a:endParaRPr lang="en-US" sz="3600">
              <a:latin typeface="Times New Roman"/>
            </a:endParaRPr>
          </a:p>
          <a:p>
            <a:endParaRPr lang="en-US" sz="3600">
              <a:latin typeface="Times New Roman"/>
            </a:endParaRPr>
          </a:p>
          <a:p>
            <a:endParaRPr lang="en-US" sz="360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57375" y="3895725"/>
            <a:ext cx="2743200" cy="461665"/>
          </a:xfrm>
          <a:prstGeom prst="rect">
            <a:avLst/>
          </a:prstGeom>
        </p:spPr>
        <p:txBody>
          <a:bodyPr rtlCol="0" anchor="t">
            <a:spAutoFit/>
          </a:bodyPr>
          <a:lstStyle/>
          <a:p>
            <a:pPr algn="ctr"/>
            <a:endParaRPr lang="en-US" sz="240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3193211"/>
            <a:ext cx="2743200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2400">
                <a:latin typeface="Times New Roman"/>
              </a:rPr>
              <a:t>Auschwitz (Poland)</a:t>
            </a:r>
          </a:p>
        </p:txBody>
      </p:sp>
    </p:spTree>
    <p:extLst>
      <p:ext uri="{BB962C8B-B14F-4D97-AF65-F5344CB8AC3E}">
        <p14:creationId xmlns:p14="http://schemas.microsoft.com/office/powerpoint/2010/main" val="120526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657475" y="619125"/>
            <a:ext cx="8610600" cy="1293028"/>
          </a:xfrm>
        </p:spPr>
        <p:txBody>
          <a:bodyPr/>
          <a:lstStyle/>
          <a:p>
            <a:r>
              <a:rPr lang="en-US">
                <a:latin typeface="Times New Roman"/>
              </a:rPr>
              <a:t>QUESTION 6</a:t>
            </a:r>
            <a:endParaRPr lang="en-US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3925"/>
            <a:ext cx="10820400" cy="13624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>
                <a:latin typeface="Times New Roman"/>
              </a:rPr>
              <a:t>Who's life does Eva's relate to in </a:t>
            </a:r>
            <a:r>
              <a:rPr lang="en-US" sz="3600" u="sng">
                <a:latin typeface="Times New Roman"/>
              </a:rPr>
              <a:t>Number the Stars</a:t>
            </a:r>
            <a:r>
              <a:rPr lang="en-US" sz="3600">
                <a:latin typeface="Times New Roman"/>
              </a:rPr>
              <a:t>?</a:t>
            </a:r>
          </a:p>
          <a:p>
            <a:endParaRPr lang="en-US" sz="3600">
              <a:latin typeface="Times New Roman"/>
            </a:endParaRPr>
          </a:p>
          <a:p>
            <a:endParaRPr lang="en-US" sz="3600">
              <a:latin typeface="Times New Roman"/>
            </a:endParaRPr>
          </a:p>
          <a:p>
            <a:endParaRPr lang="en-US" sz="3600" u="sng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 rot="-1320000" flipV="1">
            <a:off x="995432" y="4334541"/>
            <a:ext cx="6266310" cy="91038"/>
          </a:xfrm>
          <a:prstGeom prst="rect">
            <a:avLst/>
          </a:prstGeom>
        </p:spPr>
        <p:txBody>
          <a:bodyPr wrap="square" rtlCol="0" anchor="t">
            <a:spAutoFit/>
          </a:bodyPr>
          <a:lstStyle/>
          <a:p>
            <a:pPr algn="ctr"/>
            <a:endParaRPr lang="en-US" sz="2800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52900" y="3524250"/>
            <a:ext cx="2743200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2400">
                <a:solidFill>
                  <a:srgbClr val="FFFFFF"/>
                </a:solidFill>
                <a:latin typeface="Century Gothic"/>
              </a:rPr>
              <a:t>Annemarie</a:t>
            </a:r>
          </a:p>
        </p:txBody>
      </p:sp>
    </p:spTree>
    <p:extLst>
      <p:ext uri="{BB962C8B-B14F-4D97-AF65-F5344CB8AC3E}">
        <p14:creationId xmlns:p14="http://schemas.microsoft.com/office/powerpoint/2010/main" val="3119310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914650" y="723900"/>
            <a:ext cx="8610600" cy="1293028"/>
          </a:xfrm>
        </p:spPr>
        <p:txBody>
          <a:bodyPr/>
          <a:lstStyle/>
          <a:p>
            <a:r>
              <a:rPr lang="en-US">
                <a:solidFill>
                  <a:srgbClr val="FFFFFF"/>
                </a:solidFill>
                <a:latin typeface="Times New Roman"/>
              </a:rPr>
              <a:t>QUESTION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3925"/>
            <a:ext cx="10820400" cy="11960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>
                <a:latin typeface="Times New Roman"/>
              </a:rPr>
              <a:t>In what year did Virginia Woolf's home get destroyed?</a:t>
            </a:r>
          </a:p>
          <a:p>
            <a:endParaRPr lang="en-US" sz="3600">
              <a:latin typeface="Times New Roman"/>
            </a:endParaRPr>
          </a:p>
          <a:p>
            <a:endParaRPr lang="en-US" sz="3600">
              <a:latin typeface="Times New Roman"/>
            </a:endParaRPr>
          </a:p>
          <a:p>
            <a:endParaRPr lang="en-US" sz="3600"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3193211"/>
            <a:ext cx="2743200" cy="523220"/>
          </a:xfrm>
          <a:prstGeom prst="rect">
            <a:avLst/>
          </a:prstGeom>
        </p:spPr>
        <p:txBody>
          <a:bodyPr rtlCol="0" anchor="t">
            <a:spAutoFit/>
          </a:bodyPr>
          <a:lstStyle/>
          <a:p>
            <a:pPr algn="ctr"/>
            <a:endParaRPr lang="en-US" sz="2800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86275" y="4581525"/>
            <a:ext cx="2743200" cy="523220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2800">
                <a:solidFill>
                  <a:srgbClr val="FFFFFF"/>
                </a:solidFill>
                <a:latin typeface="Century Gothic"/>
              </a:rPr>
              <a:t>1939</a:t>
            </a:r>
          </a:p>
        </p:txBody>
      </p:sp>
    </p:spTree>
    <p:extLst>
      <p:ext uri="{BB962C8B-B14F-4D97-AF65-F5344CB8AC3E}">
        <p14:creationId xmlns:p14="http://schemas.microsoft.com/office/powerpoint/2010/main" val="132205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257550" y="800100"/>
            <a:ext cx="8610600" cy="1293028"/>
          </a:xfrm>
        </p:spPr>
        <p:txBody>
          <a:bodyPr/>
          <a:lstStyle/>
          <a:p>
            <a:r>
              <a:rPr lang="en-US">
                <a:solidFill>
                  <a:srgbClr val="FFFFFF"/>
                </a:solidFill>
                <a:latin typeface="Times New Roman"/>
              </a:rPr>
              <a:t>QUESTION 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3925"/>
            <a:ext cx="10820400" cy="143638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>
                <a:latin typeface="Times New Roman"/>
              </a:rPr>
              <a:t>How does Virginia Woolf feel about Women's ideas?</a:t>
            </a:r>
          </a:p>
          <a:p>
            <a:endParaRPr lang="en-US" sz="3600">
              <a:solidFill>
                <a:srgbClr val="FFFFFF"/>
              </a:solidFill>
              <a:latin typeface="Times New Roman"/>
            </a:endParaRPr>
          </a:p>
          <a:p>
            <a:endParaRPr lang="en-US" sz="3600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3193211"/>
            <a:ext cx="2743200" cy="461665"/>
          </a:xfrm>
          <a:prstGeom prst="rect">
            <a:avLst/>
          </a:prstGeom>
        </p:spPr>
        <p:txBody>
          <a:bodyPr rtlCol="0" anchor="t">
            <a:spAutoFit/>
          </a:bodyPr>
          <a:lstStyle/>
          <a:p>
            <a:pPr algn="ctr"/>
            <a:endParaRPr lang="en-US" sz="2400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3193211"/>
            <a:ext cx="2743200" cy="46166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2400">
                <a:latin typeface="Century Gothic"/>
              </a:rPr>
              <a:t>They're important</a:t>
            </a:r>
          </a:p>
        </p:txBody>
      </p:sp>
    </p:spTree>
    <p:extLst>
      <p:ext uri="{BB962C8B-B14F-4D97-AF65-F5344CB8AC3E}">
        <p14:creationId xmlns:p14="http://schemas.microsoft.com/office/powerpoint/2010/main" val="2878593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Widescreen</PresentationFormat>
  <Paragraphs>73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Vapor Trail</vt:lpstr>
      <vt:lpstr>Section Iv questions: language ARTS 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Iv questions: language ARTS</dc:title>
  <dc:creator>Basacker, Kristi</dc:creator>
  <cp:lastModifiedBy>Basacker, Kristi</cp:lastModifiedBy>
  <cp:revision>2</cp:revision>
  <dcterms:modified xsi:type="dcterms:W3CDTF">2017-04-10T19:13:48Z</dcterms:modified>
</cp:coreProperties>
</file>