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47ECDE-C534-4D5F-A8BE-A77713732BFC}" v="420" dt="2017-04-06T21:46:32.720"/>
    <p1510:client id="{19C25DF0-DD2F-4EFA-9EFC-88BC110FDB50}" v="31" dt="2017-04-06T21:38:29.6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2A5957-B35D-47F5-999F-E4B12663E887}" type="datetimeFigureOut">
              <a:rPr lang="en-US"/>
              <a:t>4/7/2017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F4E34-200B-45E4-9907-2CD16B88964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2085B-B088-4B3E-BEC9-E8AB3EDE8275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2470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F4E34-200B-45E4-9907-2CD16B889649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068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F4E34-200B-45E4-9907-2CD16B889649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34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F4E34-200B-45E4-9907-2CD16B889649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912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F4E34-200B-45E4-9907-2CD16B889649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47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F4E34-200B-45E4-9907-2CD16B889649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21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F4E34-200B-45E4-9907-2CD16B889649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5426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F4E34-200B-45E4-9907-2CD16B889649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8734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F4E34-200B-45E4-9907-2CD16B889649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883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F4E34-200B-45E4-9907-2CD16B889649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157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F4E34-200B-45E4-9907-2CD16B889649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655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/>
              <a:t>Art section 1 super quiz</a:t>
            </a:r>
            <a:endParaRPr lang="en-US" sz="7200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4000">
                <a:solidFill>
                  <a:srgbClr val="000000"/>
                </a:solidFill>
              </a:rPr>
              <a:t>By: </a:t>
            </a:r>
            <a:r>
              <a:rPr lang="en-US" sz="4000" err="1">
                <a:solidFill>
                  <a:srgbClr val="000000"/>
                </a:solidFill>
              </a:rPr>
              <a:t>aidan</a:t>
            </a:r>
            <a:r>
              <a:rPr lang="en-US" sz="4000">
                <a:solidFill>
                  <a:srgbClr val="000000"/>
                </a:solidFill>
              </a:rPr>
              <a:t> </a:t>
            </a:r>
            <a:r>
              <a:rPr lang="en-US" sz="4000" err="1">
                <a:solidFill>
                  <a:srgbClr val="000000"/>
                </a:solidFill>
              </a:rPr>
              <a:t>gresham</a:t>
            </a:r>
            <a:r>
              <a:rPr lang="en-US" sz="4000">
                <a:solidFill>
                  <a:srgbClr val="000000"/>
                </a:solidFill>
              </a:rPr>
              <a:t>, </a:t>
            </a:r>
            <a:r>
              <a:rPr lang="en-US" sz="4000" err="1">
                <a:solidFill>
                  <a:srgbClr val="000000"/>
                </a:solidFill>
              </a:rPr>
              <a:t>isabel</a:t>
            </a:r>
            <a:r>
              <a:rPr lang="en-US" sz="4000">
                <a:solidFill>
                  <a:srgbClr val="000000"/>
                </a:solidFill>
              </a:rPr>
              <a:t> </a:t>
            </a:r>
            <a:r>
              <a:rPr lang="en-US" sz="4000" err="1">
                <a:solidFill>
                  <a:srgbClr val="000000"/>
                </a:solidFill>
              </a:rPr>
              <a:t>lomeli</a:t>
            </a:r>
            <a:r>
              <a:rPr lang="en-US" sz="4000">
                <a:solidFill>
                  <a:srgbClr val="000000"/>
                </a:solidFill>
              </a:rPr>
              <a:t>, </a:t>
            </a:r>
            <a:r>
              <a:rPr lang="en-US" sz="4000" err="1">
                <a:solidFill>
                  <a:srgbClr val="000000"/>
                </a:solidFill>
              </a:rPr>
              <a:t>sukhwinder</a:t>
            </a:r>
            <a:r>
              <a:rPr lang="en-US" sz="4000">
                <a:solidFill>
                  <a:srgbClr val="000000"/>
                </a:solidFill>
              </a:rPr>
              <a:t> </a:t>
            </a:r>
            <a:r>
              <a:rPr lang="en-US" sz="4000" err="1">
                <a:solidFill>
                  <a:srgbClr val="000000"/>
                </a:solidFill>
              </a:rPr>
              <a:t>kaur</a:t>
            </a:r>
            <a:r>
              <a:rPr lang="en-US" sz="4000">
                <a:solidFill>
                  <a:srgbClr val="000000"/>
                </a:solidFill>
              </a:rPr>
              <a:t>, and </a:t>
            </a:r>
            <a:r>
              <a:rPr lang="en-US" sz="4000" err="1">
                <a:solidFill>
                  <a:srgbClr val="000000"/>
                </a:solidFill>
              </a:rPr>
              <a:t>kyler</a:t>
            </a:r>
            <a:r>
              <a:rPr lang="en-US" sz="4000">
                <a:solidFill>
                  <a:srgbClr val="000000"/>
                </a:solidFill>
              </a:rPr>
              <a:t> pike</a:t>
            </a:r>
          </a:p>
        </p:txBody>
      </p:sp>
    </p:spTree>
    <p:extLst>
      <p:ext uri="{BB962C8B-B14F-4D97-AF65-F5344CB8AC3E}">
        <p14:creationId xmlns:p14="http://schemas.microsoft.com/office/powerpoint/2010/main" val="262218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/>
              <a:t>Question 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6000">
                <a:solidFill>
                  <a:srgbClr val="000000"/>
                </a:solidFill>
                <a:latin typeface="TW Cen MT"/>
              </a:rPr>
              <a:t>Mixed media can be either </a:t>
            </a:r>
            <a:r>
              <a:rPr lang="en-US" sz="6000" u="sng">
                <a:solidFill>
                  <a:srgbClr val="000000"/>
                </a:solidFill>
                <a:latin typeface="TW Cen MT"/>
              </a:rPr>
              <a:t>             </a:t>
            </a:r>
            <a:r>
              <a:rPr lang="en-US" sz="6000">
                <a:solidFill>
                  <a:srgbClr val="000000"/>
                </a:solidFill>
                <a:latin typeface="TW Cen MT"/>
              </a:rPr>
              <a:t> or </a:t>
            </a:r>
            <a:r>
              <a:rPr lang="en-US" sz="6000" u="sng">
                <a:solidFill>
                  <a:srgbClr val="000000"/>
                </a:solidFill>
                <a:latin typeface="TW Cen MT"/>
              </a:rPr>
              <a:t>             </a:t>
            </a:r>
            <a:r>
              <a:rPr lang="en-US" sz="6000">
                <a:solidFill>
                  <a:srgbClr val="000000"/>
                </a:solidFill>
                <a:latin typeface="TW Cen MT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14300" y="4705350"/>
            <a:ext cx="10766394" cy="156966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4800" b="1">
                <a:solidFill>
                  <a:srgbClr val="000000"/>
                </a:solidFill>
                <a:latin typeface="Tw Cen MT"/>
              </a:rPr>
              <a:t>Answer: Two-Dimensional, Three-Dimensional</a:t>
            </a:r>
          </a:p>
        </p:txBody>
      </p:sp>
    </p:spTree>
    <p:extLst>
      <p:ext uri="{BB962C8B-B14F-4D97-AF65-F5344CB8AC3E}">
        <p14:creationId xmlns:p14="http://schemas.microsoft.com/office/powerpoint/2010/main" val="139682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075" y="38100"/>
            <a:ext cx="10364451" cy="1596177"/>
          </a:xfrm>
        </p:spPr>
        <p:txBody>
          <a:bodyPr>
            <a:normAutofit/>
          </a:bodyPr>
          <a:lstStyle/>
          <a:p>
            <a:r>
              <a:rPr lang="en-US" sz="6000"/>
              <a:t>Question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91064" y="1228725"/>
            <a:ext cx="10363826" cy="342410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4800" u="sng">
                <a:solidFill>
                  <a:srgbClr val="000000"/>
                </a:solidFill>
                <a:latin typeface="Century Gothic"/>
              </a:rPr>
              <a:t>           </a:t>
            </a:r>
            <a:r>
              <a:rPr lang="en-US" sz="4800">
                <a:solidFill>
                  <a:srgbClr val="000000"/>
                </a:solidFill>
                <a:latin typeface="Century Gothic"/>
              </a:rPr>
              <a:t>,</a:t>
            </a:r>
            <a:r>
              <a:rPr lang="en-US" sz="4800" u="sng">
                <a:solidFill>
                  <a:srgbClr val="000000"/>
                </a:solidFill>
                <a:latin typeface="Century Gothic"/>
              </a:rPr>
              <a:t>          </a:t>
            </a:r>
            <a:r>
              <a:rPr lang="en-US" sz="4800">
                <a:solidFill>
                  <a:srgbClr val="000000"/>
                </a:solidFill>
                <a:latin typeface="Century Gothic"/>
              </a:rPr>
              <a:t>, and</a:t>
            </a:r>
            <a:r>
              <a:rPr lang="en-US" sz="4800" u="sng">
                <a:solidFill>
                  <a:srgbClr val="000000"/>
                </a:solidFill>
                <a:latin typeface="Century Gothic"/>
              </a:rPr>
              <a:t>          </a:t>
            </a:r>
            <a:r>
              <a:rPr lang="en-US" sz="4800">
                <a:solidFill>
                  <a:srgbClr val="000000"/>
                </a:solidFill>
                <a:latin typeface="Century Gothic"/>
              </a:rPr>
              <a:t>art are all debated terms applied to a variety of art forms across cultures.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0025" y="4867275"/>
            <a:ext cx="9669657" cy="769441"/>
          </a:xfrm>
          <a:prstGeom prst="rect">
            <a:avLst/>
          </a:prstGeom>
        </p:spPr>
        <p:txBody>
          <a:bodyPr wrap="square" rtlCol="0" anchor="t">
            <a:spAutoFit/>
          </a:bodyPr>
          <a:lstStyle/>
          <a:p>
            <a:pPr algn="ctr"/>
            <a:r>
              <a:rPr lang="en-US" sz="4400" b="1">
                <a:solidFill>
                  <a:srgbClr val="000000"/>
                </a:solidFill>
                <a:latin typeface="Tw Cen MT"/>
              </a:rPr>
              <a:t>Answer: Craft, Folk Art, Popular</a:t>
            </a:r>
          </a:p>
        </p:txBody>
      </p:sp>
    </p:spTree>
    <p:extLst>
      <p:ext uri="{BB962C8B-B14F-4D97-AF65-F5344CB8AC3E}">
        <p14:creationId xmlns:p14="http://schemas.microsoft.com/office/powerpoint/2010/main" val="4210796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/>
              <a:t>Question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4800">
                <a:solidFill>
                  <a:srgbClr val="000000"/>
                </a:solidFill>
                <a:latin typeface="TW Cen MT"/>
              </a:rPr>
              <a:t>Which type of form expresses movement or rhythm?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428625" y="4552950"/>
            <a:ext cx="6921253" cy="769441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4400" b="1">
                <a:solidFill>
                  <a:srgbClr val="000000"/>
                </a:solidFill>
                <a:latin typeface="Tw Cen MT"/>
              </a:rPr>
              <a:t>Answer: Organic</a:t>
            </a:r>
            <a:r>
              <a:rPr lang="en-US" sz="4000" b="1">
                <a:solidFill>
                  <a:srgbClr val="000000"/>
                </a:solidFill>
                <a:latin typeface="Tw Cen MT"/>
              </a:rPr>
              <a:t> </a:t>
            </a:r>
            <a:endParaRPr lang="en-US" b="1">
              <a:solidFill>
                <a:srgbClr val="000000"/>
              </a:solidFill>
              <a:latin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47839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/>
              <a:t>Question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4800"/>
              <a:t>WHAT </a:t>
            </a:r>
            <a:r>
              <a:rPr lang="en-US" sz="4800" err="1"/>
              <a:t>QUALIty</a:t>
            </a:r>
            <a:r>
              <a:rPr lang="en-US" sz="4800"/>
              <a:t> refers to the brightness or purity of a color?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3775" y="4457700"/>
            <a:ext cx="4524282" cy="769441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4400" b="1"/>
              <a:t>Answer: Intensity</a:t>
            </a:r>
          </a:p>
        </p:txBody>
      </p:sp>
    </p:spTree>
    <p:extLst>
      <p:ext uri="{BB962C8B-B14F-4D97-AF65-F5344CB8AC3E}">
        <p14:creationId xmlns:p14="http://schemas.microsoft.com/office/powerpoint/2010/main" val="4066106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/>
              <a:t>Question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4800">
                <a:solidFill>
                  <a:srgbClr val="000000"/>
                </a:solidFill>
                <a:latin typeface="Tw Cen MT"/>
              </a:rPr>
              <a:t>Which type of analysis focuses on what is seen upon examining the work of art itself?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3774" y="5286375"/>
            <a:ext cx="4158078" cy="769441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4400" b="1">
                <a:solidFill>
                  <a:srgbClr val="000000"/>
                </a:solidFill>
                <a:latin typeface="Tw Cen MT"/>
              </a:rPr>
              <a:t>Answer: Formal</a:t>
            </a:r>
          </a:p>
        </p:txBody>
      </p:sp>
    </p:spTree>
    <p:extLst>
      <p:ext uri="{BB962C8B-B14F-4D97-AF65-F5344CB8AC3E}">
        <p14:creationId xmlns:p14="http://schemas.microsoft.com/office/powerpoint/2010/main" val="270358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/>
              <a:t>Question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2366963"/>
            <a:ext cx="10682056" cy="216724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4800">
                <a:solidFill>
                  <a:srgbClr val="355071"/>
                </a:solidFill>
                <a:latin typeface="Century Gothic"/>
              </a:rPr>
              <a:t> </a:t>
            </a:r>
            <a:r>
              <a:rPr lang="en-US" sz="4800">
                <a:solidFill>
                  <a:srgbClr val="000000"/>
                </a:solidFill>
                <a:latin typeface="Century Gothic"/>
              </a:rPr>
              <a:t>What refers to how things feel or how we think they would feel if touched?</a:t>
            </a:r>
          </a:p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42975" y="5286375"/>
            <a:ext cx="4557573" cy="769441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4400" b="1">
                <a:solidFill>
                  <a:srgbClr val="000000"/>
                </a:solidFill>
                <a:latin typeface="TW Cen MT"/>
              </a:rPr>
              <a:t>Answer: Texture</a:t>
            </a:r>
          </a:p>
        </p:txBody>
      </p:sp>
    </p:spTree>
    <p:extLst>
      <p:ext uri="{BB962C8B-B14F-4D97-AF65-F5344CB8AC3E}">
        <p14:creationId xmlns:p14="http://schemas.microsoft.com/office/powerpoint/2010/main" val="37419410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6336" y="695325"/>
            <a:ext cx="10364451" cy="1596177"/>
          </a:xfrm>
        </p:spPr>
        <p:txBody>
          <a:bodyPr>
            <a:normAutofit/>
          </a:bodyPr>
          <a:lstStyle/>
          <a:p>
            <a:r>
              <a:rPr lang="en-US" sz="6000"/>
              <a:t>Question 5</a:t>
            </a:r>
            <a:endParaRPr lang="en-US" sz="6000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4800">
                <a:solidFill>
                  <a:srgbClr val="000000"/>
                </a:solidFill>
                <a:latin typeface="Century Gothic"/>
              </a:rPr>
              <a:t>What is a two dimensional figure created on?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675" y="4505325"/>
            <a:ext cx="6255598" cy="769441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4400" b="1">
                <a:solidFill>
                  <a:srgbClr val="000000"/>
                </a:solidFill>
                <a:latin typeface="Tw Cen MT"/>
              </a:rPr>
              <a:t>Answer: Flat plane</a:t>
            </a:r>
          </a:p>
        </p:txBody>
      </p:sp>
    </p:spTree>
    <p:extLst>
      <p:ext uri="{BB962C8B-B14F-4D97-AF65-F5344CB8AC3E}">
        <p14:creationId xmlns:p14="http://schemas.microsoft.com/office/powerpoint/2010/main" val="29586785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/>
              <a:t>Question 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2152650"/>
            <a:ext cx="10363200" cy="222124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4800">
                <a:solidFill>
                  <a:srgbClr val="000000"/>
                </a:solidFill>
                <a:latin typeface="TW Cen MT"/>
              </a:rPr>
              <a:t>In a quilt design, one or more  </a:t>
            </a:r>
            <a:r>
              <a:rPr lang="en-US" sz="4800" u="sng">
                <a:solidFill>
                  <a:srgbClr val="000000"/>
                </a:solidFill>
                <a:latin typeface="TW Cen MT"/>
              </a:rPr>
              <a:t>              </a:t>
            </a:r>
            <a:r>
              <a:rPr lang="en-US" sz="4800">
                <a:solidFill>
                  <a:srgbClr val="000000"/>
                </a:solidFill>
                <a:latin typeface="TW Cen MT"/>
              </a:rPr>
              <a:t> are repeated to create an overall pattern.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7700" y="4933950"/>
            <a:ext cx="5023651" cy="769441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4400" b="1">
                <a:solidFill>
                  <a:srgbClr val="000000"/>
                </a:solidFill>
                <a:latin typeface="Tw Cen MT"/>
              </a:rPr>
              <a:t>Answer: Motifs</a:t>
            </a:r>
          </a:p>
        </p:txBody>
      </p:sp>
    </p:spTree>
    <p:extLst>
      <p:ext uri="{BB962C8B-B14F-4D97-AF65-F5344CB8AC3E}">
        <p14:creationId xmlns:p14="http://schemas.microsoft.com/office/powerpoint/2010/main" val="129349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/>
              <a:t>Question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85825" y="1857375"/>
            <a:ext cx="10363826" cy="342410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4800"/>
              <a:t>What process is when the design is incised through a layer of wax or varnish applied to the surface of a metal plate?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3425" y="5505450"/>
            <a:ext cx="4607510" cy="830997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4800" b="1">
                <a:solidFill>
                  <a:srgbClr val="000000"/>
                </a:solidFill>
                <a:latin typeface="Tw Cen MT"/>
              </a:rPr>
              <a:t>Answer: Etching</a:t>
            </a:r>
          </a:p>
        </p:txBody>
      </p:sp>
    </p:spTree>
    <p:extLst>
      <p:ext uri="{BB962C8B-B14F-4D97-AF65-F5344CB8AC3E}">
        <p14:creationId xmlns:p14="http://schemas.microsoft.com/office/powerpoint/2010/main" val="59046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/>
              <a:t>Question 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90525" y="2214404"/>
            <a:ext cx="11594976" cy="342423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5400">
                <a:solidFill>
                  <a:srgbClr val="000000"/>
                </a:solidFill>
                <a:latin typeface="TW Cen MT"/>
              </a:rPr>
              <a:t>What are the two types of sculpture?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675" y="4648200"/>
            <a:ext cx="10183797" cy="830997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4800" b="1">
                <a:solidFill>
                  <a:srgbClr val="000000"/>
                </a:solidFill>
                <a:latin typeface="Tw Cen MT"/>
              </a:rPr>
              <a:t>Answer: Freestanding and Relief</a:t>
            </a:r>
          </a:p>
        </p:txBody>
      </p:sp>
    </p:spTree>
    <p:extLst>
      <p:ext uri="{BB962C8B-B14F-4D97-AF65-F5344CB8AC3E}">
        <p14:creationId xmlns:p14="http://schemas.microsoft.com/office/powerpoint/2010/main" val="314847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170</Words>
  <Application>Microsoft Office PowerPoint</Application>
  <PresentationFormat>Widescreen</PresentationFormat>
  <Paragraphs>43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TW Cen MT</vt:lpstr>
      <vt:lpstr>TW Cen MT</vt:lpstr>
      <vt:lpstr>Droplet</vt:lpstr>
      <vt:lpstr>Art section 1 super quiz</vt:lpstr>
      <vt:lpstr>Question 1</vt:lpstr>
      <vt:lpstr>Question 2</vt:lpstr>
      <vt:lpstr>Question 3</vt:lpstr>
      <vt:lpstr>Question 4</vt:lpstr>
      <vt:lpstr>Question 5</vt:lpstr>
      <vt:lpstr>Question 6</vt:lpstr>
      <vt:lpstr>Question 7</vt:lpstr>
      <vt:lpstr>Question 8</vt:lpstr>
      <vt:lpstr>Question 9</vt:lpstr>
      <vt:lpstr>Question 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 section 1 super quiz</dc:title>
  <dc:creator>Basacker, Kristi</dc:creator>
  <cp:lastModifiedBy>Basacker, Kristi</cp:lastModifiedBy>
  <cp:revision>2</cp:revision>
  <dcterms:modified xsi:type="dcterms:W3CDTF">2017-04-07T21:39:46Z</dcterms:modified>
</cp:coreProperties>
</file>