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D64341-1457-4B1F-9165-76A31A083100}" v="390" dt="2017-04-06T21:44:04.757"/>
    <p1510:client id="{9FE748D5-DF9F-47F6-A4C6-16934576B400}" v="8" dt="2017-04-06T21:37:53.627"/>
    <p1510:client id="{9CFE02F8-B788-4297-9B35-063393619575}" v="630" dt="2017-04-07T21:19:53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5B183-FEFC-45D5-BCE0-8A5AFE7A9240}" type="datetimeFigureOut">
              <a:rPr lang="en-US"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C3861-B99A-40B2-8AE2-BDB7E2FF377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C3861-B99A-40B2-8AE2-BDB7E2FF377A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45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C3861-B99A-40B2-8AE2-BDB7E2FF377A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5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C3861-B99A-40B2-8AE2-BDB7E2FF377A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9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C3861-B99A-40B2-8AE2-BDB7E2FF377A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00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C3861-B99A-40B2-8AE2-BDB7E2FF377A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33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C3861-B99A-40B2-8AE2-BDB7E2FF377A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14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C3861-B99A-40B2-8AE2-BDB7E2FF377A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36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C3861-B99A-40B2-8AE2-BDB7E2FF377A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52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C3861-B99A-40B2-8AE2-BDB7E2FF377A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46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C3861-B99A-40B2-8AE2-BDB7E2FF377A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Section VI - Art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000000"/>
                </a:solidFill>
                <a:latin typeface="Calibri"/>
              </a:rPr>
              <a:t>Questions</a:t>
            </a:r>
          </a:p>
          <a:p>
            <a:r>
              <a:rPr lang="en-US">
                <a:solidFill>
                  <a:srgbClr val="000000"/>
                </a:solidFill>
                <a:latin typeface="Calibri"/>
              </a:rPr>
              <a:t>Matt Summa, Kevin Trinh, Jett Lasker, Will </a:t>
            </a:r>
            <a:r>
              <a:rPr lang="en-US" err="1">
                <a:solidFill>
                  <a:srgbClr val="000000"/>
                </a:solidFill>
                <a:latin typeface="Calibri"/>
              </a:rPr>
              <a:t>Obiajulu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of these did Karel Appel not use in "Questioning Children"?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374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a. Wood</a:t>
            </a:r>
            <a:endParaRPr lang="en-US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b. An old wooden shutter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c. Tiny dots and lines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d. Vibrant colors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4700" y="3967163"/>
            <a:ext cx="10649798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Calibri"/>
              </a:rPr>
              <a:t>Correct Answer: An old wooden shutter</a:t>
            </a:r>
          </a:p>
        </p:txBody>
      </p:sp>
    </p:spTree>
    <p:extLst>
      <p:ext uri="{BB962C8B-B14F-4D97-AF65-F5344CB8AC3E}">
        <p14:creationId xmlns:p14="http://schemas.microsoft.com/office/powerpoint/2010/main" val="238298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Questioning Children series is made from materials the artist salvaged from throughout the ___ district of 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5436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/>
              <a:t>a. </a:t>
            </a:r>
            <a:r>
              <a:rPr lang="en-US" err="1"/>
              <a:t>Redlight</a:t>
            </a:r>
            <a:r>
              <a:rPr lang="en-US"/>
              <a:t>, Harlem</a:t>
            </a:r>
          </a:p>
          <a:p>
            <a:pPr marL="0" indent="0">
              <a:buNone/>
            </a:pPr>
            <a:r>
              <a:rPr lang="en-US"/>
              <a:t>b. </a:t>
            </a:r>
            <a:r>
              <a:rPr lang="en-US" err="1"/>
              <a:t>Zandvoort</a:t>
            </a:r>
            <a:r>
              <a:rPr lang="en-US"/>
              <a:t>, Amsterdam</a:t>
            </a:r>
          </a:p>
          <a:p>
            <a:pPr marL="0" indent="0">
              <a:buNone/>
            </a:pPr>
            <a:r>
              <a:rPr lang="en-US"/>
              <a:t>c. </a:t>
            </a:r>
            <a:r>
              <a:rPr lang="en-US" err="1"/>
              <a:t>Redlight</a:t>
            </a:r>
            <a:r>
              <a:rPr lang="en-US"/>
              <a:t>, Amsterdam</a:t>
            </a:r>
          </a:p>
          <a:p>
            <a:pPr marL="0" indent="0">
              <a:buNone/>
            </a:pPr>
            <a:r>
              <a:rPr lang="en-US"/>
              <a:t>d. New York City, Harlem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1375" y="3781425"/>
            <a:ext cx="10516540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Calibri"/>
              </a:rPr>
              <a:t>Correct Answer: c. </a:t>
            </a:r>
            <a:r>
              <a:rPr lang="en-US" sz="2800" err="1">
                <a:solidFill>
                  <a:srgbClr val="000000"/>
                </a:solidFill>
                <a:latin typeface="Calibri"/>
              </a:rPr>
              <a:t>Redlight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, Amsterdam</a:t>
            </a:r>
          </a:p>
        </p:txBody>
      </p:sp>
    </p:spTree>
    <p:extLst>
      <p:ext uri="{BB962C8B-B14F-4D97-AF65-F5344CB8AC3E}">
        <p14:creationId xmlns:p14="http://schemas.microsoft.com/office/powerpoint/2010/main" val="265397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style did the painter of PH-385 follow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950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a. Romanticism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b. Abstract Expressionism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c. Cubism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d. Neoclassism</a:t>
            </a:r>
          </a:p>
          <a:p>
            <a:pPr marL="0" indent="0">
              <a:buNone/>
            </a:pPr>
            <a:endParaRPr lang="en-US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endParaRPr lang="en-US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6688" y="4023586"/>
            <a:ext cx="10706100" cy="80021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800">
                <a:latin typeface="Calibri"/>
              </a:rPr>
              <a:t>Correct Answer: b. Abstract Expressionism</a:t>
            </a:r>
            <a:endParaRPr lang="en-US" sz="2800">
              <a:solidFill>
                <a:srgbClr val="000000"/>
              </a:solidFill>
              <a:latin typeface="Calibri"/>
            </a:endParaRPr>
          </a:p>
          <a:p>
            <a:pPr algn="ctr"/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284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PH-385's most prominent features?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404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a. The visually intensive "rips" of the painting</a:t>
            </a:r>
          </a:p>
          <a:p>
            <a:pPr marL="0" indent="0">
              <a:buNone/>
            </a:pPr>
            <a:r>
              <a:rPr lang="en-US"/>
              <a:t>b. The scarlet abrasions of the paper</a:t>
            </a:r>
          </a:p>
          <a:p>
            <a:pPr marL="0" indent="0">
              <a:buNone/>
            </a:pPr>
            <a:r>
              <a:rPr lang="en-US"/>
              <a:t>c. The bold lettering</a:t>
            </a:r>
          </a:p>
          <a:p>
            <a:pPr marL="0" indent="0">
              <a:buNone/>
            </a:pPr>
            <a:r>
              <a:rPr lang="en-US"/>
              <a:t>d. The violent brushstrokes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168775"/>
            <a:ext cx="9942054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800">
                <a:solidFill>
                  <a:srgbClr val="000000"/>
                </a:solidFill>
                <a:latin typeface="Calibri"/>
              </a:rPr>
              <a:t>Correct Answer: a. The visually intensive "rips" of the painting</a:t>
            </a:r>
          </a:p>
        </p:txBody>
      </p:sp>
    </p:spTree>
    <p:extLst>
      <p:ext uri="{BB962C8B-B14F-4D97-AF65-F5344CB8AC3E}">
        <p14:creationId xmlns:p14="http://schemas.microsoft.com/office/powerpoint/2010/main" val="51905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was the inspiration for Herbert Ferber's sculpture "Jackson Pollock"?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1238" y="1799782"/>
            <a:ext cx="9699625" cy="1815882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Calibri"/>
              </a:rPr>
              <a:t>a. Jackson's complex personality</a:t>
            </a:r>
          </a:p>
          <a:p>
            <a:r>
              <a:rPr lang="en-US" sz="2800">
                <a:solidFill>
                  <a:srgbClr val="000000"/>
                </a:solidFill>
                <a:latin typeface="Calibri"/>
              </a:rPr>
              <a:t>b. Jackson's wild, unstable life</a:t>
            </a:r>
          </a:p>
          <a:p>
            <a:r>
              <a:rPr lang="en-US" sz="2800">
                <a:solidFill>
                  <a:srgbClr val="000000"/>
                </a:solidFill>
                <a:latin typeface="Calibri"/>
              </a:rPr>
              <a:t>c. Andrew Jackson's presidency</a:t>
            </a:r>
          </a:p>
          <a:p>
            <a:r>
              <a:rPr lang="en-US" sz="2800">
                <a:solidFill>
                  <a:srgbClr val="000000"/>
                </a:solidFill>
                <a:latin typeface="Calibri"/>
              </a:rPr>
              <a:t>d. Jackson's alleged "violent" painting style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3938" y="3562350"/>
            <a:ext cx="9686868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Calibri"/>
              </a:rPr>
              <a:t>Correct Answer: d. Jackson's alleged "violent" painting style</a:t>
            </a:r>
          </a:p>
        </p:txBody>
      </p:sp>
    </p:spTree>
    <p:extLst>
      <p:ext uri="{BB962C8B-B14F-4D97-AF65-F5344CB8AC3E}">
        <p14:creationId xmlns:p14="http://schemas.microsoft.com/office/powerpoint/2010/main" val="384089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Herbert worked with ___ and ___ before working with carved wood.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35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a. Trash and scrap metal</a:t>
            </a:r>
          </a:p>
          <a:p>
            <a:pPr marL="0" indent="0">
              <a:buNone/>
            </a:pPr>
            <a:r>
              <a:rPr lang="en-US"/>
              <a:t>b. Painting and printmaking</a:t>
            </a:r>
          </a:p>
          <a:p>
            <a:pPr marL="0" indent="0">
              <a:buNone/>
            </a:pPr>
            <a:r>
              <a:rPr lang="en-US"/>
              <a:t>c. Animals and nature</a:t>
            </a:r>
          </a:p>
          <a:p>
            <a:pPr marL="0" indent="0">
              <a:buNone/>
            </a:pPr>
            <a:r>
              <a:rPr lang="en-US"/>
              <a:t>d. Oils and pastels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54075" y="3902075"/>
            <a:ext cx="10486934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Calibri"/>
              </a:rPr>
              <a:t>Correct Answer: b. Painting and printmaking</a:t>
            </a:r>
          </a:p>
        </p:txBody>
      </p:sp>
    </p:spTree>
    <p:extLst>
      <p:ext uri="{BB962C8B-B14F-4D97-AF65-F5344CB8AC3E}">
        <p14:creationId xmlns:p14="http://schemas.microsoft.com/office/powerpoint/2010/main" val="186930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was "Jackson Pollock" built out of?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3709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a. Toilet paper rolls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b. Welded lead pieces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c. Broken car parts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d. Paper </a:t>
            </a:r>
            <a:r>
              <a:rPr lang="en-US" err="1">
                <a:solidFill>
                  <a:srgbClr val="000000"/>
                </a:solidFill>
                <a:latin typeface="Calibri"/>
              </a:rPr>
              <a:t>mache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e. 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1375" y="4171950"/>
            <a:ext cx="10499894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Calibri"/>
              </a:rPr>
              <a:t>Correct Answer: b. Welded lead pieces</a:t>
            </a:r>
          </a:p>
        </p:txBody>
      </p:sp>
    </p:spTree>
    <p:extLst>
      <p:ext uri="{BB962C8B-B14F-4D97-AF65-F5344CB8AC3E}">
        <p14:creationId xmlns:p14="http://schemas.microsoft.com/office/powerpoint/2010/main" val="386685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Joan Mitchell tried to make her paintings out of...</a:t>
            </a:r>
            <a:endParaRPr lang="en-US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040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a. The feeling of a dying sunflower</a:t>
            </a:r>
          </a:p>
          <a:p>
            <a:pPr marL="0" indent="0">
              <a:buNone/>
            </a:pPr>
            <a:r>
              <a:rPr lang="en-US"/>
              <a:t>b. Pain</a:t>
            </a:r>
          </a:p>
          <a:p>
            <a:pPr marL="0" indent="0">
              <a:buNone/>
            </a:pPr>
            <a:r>
              <a:rPr lang="en-US"/>
              <a:t>c. Thoughts</a:t>
            </a:r>
          </a:p>
          <a:p>
            <a:pPr marL="0" indent="0">
              <a:buNone/>
            </a:pPr>
            <a:r>
              <a:rPr lang="en-US"/>
              <a:t>d. 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8813" y="3857625"/>
            <a:ext cx="10948786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Calibri"/>
              </a:rPr>
              <a:t>Correct Answer: a. The feeling of a dying sunflower</a:t>
            </a:r>
          </a:p>
        </p:txBody>
      </p:sp>
    </p:spTree>
    <p:extLst>
      <p:ext uri="{BB962C8B-B14F-4D97-AF65-F5344CB8AC3E}">
        <p14:creationId xmlns:p14="http://schemas.microsoft.com/office/powerpoint/2010/main" val="121099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perspective did Hans Hofmann have in his paintings?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0430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/>
              <a:t>a. A painting is just color with shapes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b. A painting should be made with the feeling of not knowing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c. A painting must look perfect to all whom may see it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d. All of the above</a:t>
            </a:r>
          </a:p>
          <a:p>
            <a:pPr marL="0" indent="0">
              <a:buNone/>
            </a:pPr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1375" y="3752850"/>
            <a:ext cx="10400021" cy="95410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800"/>
              <a:t>Correct Answer: b. A painting should be made with the feeling of not knowing</a:t>
            </a:r>
            <a:endParaRPr lang="en-US" sz="28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469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was Hans Hofmann's emphasis on his paintings?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208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a. Materiality and basic visual forms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B. Dark colors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c. Lines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Calibri"/>
              </a:rPr>
              <a:t>d. 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3913" y="3952875"/>
            <a:ext cx="10866915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Calibri"/>
              </a:rPr>
              <a:t>Correct Answer: a. Materiality and basic visual forms</a:t>
            </a:r>
          </a:p>
        </p:txBody>
      </p:sp>
    </p:spTree>
    <p:extLst>
      <p:ext uri="{BB962C8B-B14F-4D97-AF65-F5344CB8AC3E}">
        <p14:creationId xmlns:p14="http://schemas.microsoft.com/office/powerpoint/2010/main" val="107404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</Words>
  <Application>Microsoft Office PowerPoint</Application>
  <PresentationFormat>Widescreen</PresentationFormat>
  <Paragraphs>75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Section VI - Art</vt:lpstr>
      <vt:lpstr>What style did the painter of PH-385 follow</vt:lpstr>
      <vt:lpstr>What are PH-385's most prominent features?</vt:lpstr>
      <vt:lpstr>What was the inspiration for Herbert Ferber's sculpture "Jackson Pollock"?</vt:lpstr>
      <vt:lpstr>Herbert worked with ___ and ___ before working with carved wood.</vt:lpstr>
      <vt:lpstr>What was "Jackson Pollock" built out of?</vt:lpstr>
      <vt:lpstr>Joan Mitchell tried to make her paintings out of...</vt:lpstr>
      <vt:lpstr>What perspective did Hans Hofmann have in his paintings?</vt:lpstr>
      <vt:lpstr>What was Hans Hofmann's emphasis on his paintings?</vt:lpstr>
      <vt:lpstr>Which of these did Karel Appel not use in "Questioning Children"?</vt:lpstr>
      <vt:lpstr>The Questioning Children series is made from materials the artist salvaged from throughout the ___ district of ___.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VI - Art</dc:title>
  <dc:creator>Basacker, Kristi</dc:creator>
  <cp:lastModifiedBy>Basacker, Kristi</cp:lastModifiedBy>
  <cp:revision>2</cp:revision>
  <dcterms:modified xsi:type="dcterms:W3CDTF">2017-04-13T15:35:43Z</dcterms:modified>
</cp:coreProperties>
</file>