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3" r:id="rId6"/>
    <p:sldId id="262" r:id="rId7"/>
    <p:sldId id="260" r:id="rId8"/>
    <p:sldId id="261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A0B9A8A-030D-482E-A836-AF7F3A892120}" v="173" dt="2017-04-06T21:39:02.174"/>
    <p1510:client id="{04305A42-0D9B-4DB7-B549-E4C23201122F}" v="27" dt="2017-04-06T21:45:42.36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DC22B8-380A-43D8-A7F3-D64D6FCF4004}" type="datetimeFigureOut">
              <a:rPr lang="en-US"/>
              <a:t>4/7/2017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642C2E-5308-4FA6-998E-63EFD017E0AD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642C2E-5308-4FA6-998E-63EFD017E0AD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72259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642C2E-5308-4FA6-998E-63EFD017E0AD}" type="slidenum">
              <a:rPr lang="en-US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5700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642C2E-5308-4FA6-998E-63EFD017E0AD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0685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642C2E-5308-4FA6-998E-63EFD017E0AD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4372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642C2E-5308-4FA6-998E-63EFD017E0AD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345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642C2E-5308-4FA6-998E-63EFD017E0AD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8016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642C2E-5308-4FA6-998E-63EFD017E0AD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5829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642C2E-5308-4FA6-998E-63EFD017E0AD}" type="slidenum">
              <a:rPr lang="en-US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52145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642C2E-5308-4FA6-998E-63EFD017E0AD}" type="slidenum">
              <a:rPr lang="en-US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28181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642C2E-5308-4FA6-998E-63EFD017E0AD}" type="slidenum">
              <a:rPr lang="en-US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9301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180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449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8675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3822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4012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30907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1090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7061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0753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0428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8251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4/7/2017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8888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Science Section 1: The Atom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9623" y="3829050"/>
            <a:ext cx="9144000" cy="165576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>
                <a:solidFill>
                  <a:srgbClr val="000000"/>
                </a:solidFill>
                <a:latin typeface="Calibri"/>
              </a:rPr>
              <a:t>By: Natalie P., </a:t>
            </a:r>
            <a:r>
              <a:rPr lang="en-US" err="1">
                <a:solidFill>
                  <a:srgbClr val="000000"/>
                </a:solidFill>
                <a:latin typeface="Calibri"/>
              </a:rPr>
              <a:t>Gurneet</a:t>
            </a:r>
            <a:r>
              <a:rPr lang="en-US">
                <a:solidFill>
                  <a:srgbClr val="000000"/>
                </a:solidFill>
                <a:latin typeface="Calibri"/>
              </a:rPr>
              <a:t>, Karina, and </a:t>
            </a:r>
            <a:r>
              <a:rPr lang="en-US" err="1">
                <a:solidFill>
                  <a:srgbClr val="000000"/>
                </a:solidFill>
                <a:latin typeface="Calibri"/>
              </a:rPr>
              <a:t>Nazanin</a:t>
            </a:r>
            <a:r>
              <a:rPr lang="en-US">
                <a:solidFill>
                  <a:srgbClr val="000000"/>
                </a:solidFill>
                <a:latin typeface="Calibri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W Cen MT"/>
              </a:rPr>
              <a:t> _______ charged electrons orbit a _______ charged nucleus.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endParaRPr lang="en-US"/>
          </a:p>
          <a:p>
            <a:endParaRPr lang="en-US"/>
          </a:p>
          <a:p>
            <a:endParaRPr lang="en-US"/>
          </a:p>
          <a:p>
            <a:r>
              <a:rPr lang="en-US"/>
              <a:t>Negatively; positively</a:t>
            </a:r>
          </a:p>
        </p:txBody>
      </p:sp>
    </p:spTree>
    <p:extLst>
      <p:ext uri="{BB962C8B-B14F-4D97-AF65-F5344CB8AC3E}">
        <p14:creationId xmlns:p14="http://schemas.microsoft.com/office/powerpoint/2010/main" val="1978011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W Cen MT"/>
              </a:rPr>
              <a:t>IN 1913, NEILS BOHR PROPOSED A MODEL OF WHAT ATOM?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Hydrogen</a:t>
            </a:r>
          </a:p>
        </p:txBody>
      </p:sp>
    </p:spTree>
    <p:extLst>
      <p:ext uri="{BB962C8B-B14F-4D97-AF65-F5344CB8AC3E}">
        <p14:creationId xmlns:p14="http://schemas.microsoft.com/office/powerpoint/2010/main" val="2903448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519082"/>
          </a:xfrm>
        </p:spPr>
        <p:txBody>
          <a:bodyPr/>
          <a:lstStyle/>
          <a:p>
            <a:r>
              <a:rPr lang="en-US"/>
              <a:t>What are the four basic elements?</a:t>
            </a:r>
            <a:endParaRPr lang="en-US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057033"/>
            <a:ext cx="10515600" cy="3119930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4000">
                <a:solidFill>
                  <a:srgbClr val="000000"/>
                </a:solidFill>
                <a:latin typeface="Calibri"/>
              </a:rPr>
              <a:t>Fire, Water, Earth, Air</a:t>
            </a:r>
          </a:p>
        </p:txBody>
      </p:sp>
    </p:spTree>
    <p:extLst>
      <p:ext uri="{BB962C8B-B14F-4D97-AF65-F5344CB8AC3E}">
        <p14:creationId xmlns:p14="http://schemas.microsoft.com/office/powerpoint/2010/main" val="1626262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519082"/>
          </a:xfrm>
        </p:spPr>
        <p:txBody>
          <a:bodyPr/>
          <a:lstStyle/>
          <a:p>
            <a:r>
              <a:rPr lang="en-US"/>
              <a:t>Who was credited with the discovery of electrons?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019144"/>
            <a:ext cx="10515600" cy="3157819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4000">
                <a:solidFill>
                  <a:srgbClr val="000000"/>
                </a:solidFill>
                <a:latin typeface="Calibri"/>
              </a:rPr>
              <a:t>J.J. Thomson</a:t>
            </a:r>
          </a:p>
        </p:txBody>
      </p:sp>
    </p:spTree>
    <p:extLst>
      <p:ext uri="{BB962C8B-B14F-4D97-AF65-F5344CB8AC3E}">
        <p14:creationId xmlns:p14="http://schemas.microsoft.com/office/powerpoint/2010/main" val="2221417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>
                <a:latin typeface="TW Cen MT"/>
              </a:rPr>
              <a:t>WHAT WAS THE EXPERIMENT THAT JAMES FRANCK AND GUSTAV HERTZ EXECUTED?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endParaRPr lang="en-US"/>
          </a:p>
          <a:p>
            <a:endParaRPr lang="en-US"/>
          </a:p>
          <a:p>
            <a:endParaRPr lang="en-US"/>
          </a:p>
          <a:p>
            <a:pPr marL="0" indent="0">
              <a:buNone/>
            </a:pPr>
            <a:r>
              <a:rPr lang="en-US">
                <a:latin typeface="TW Cen MT"/>
              </a:rPr>
              <a:t>FIRING ELECTRONS THROUGH A GAS OF MERCURY IN A HEATED VACUUM TUBE </a:t>
            </a:r>
            <a:endParaRPr lang="en-US"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23775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7225" y="857250"/>
            <a:ext cx="10515600" cy="1325563"/>
          </a:xfrm>
        </p:spPr>
        <p:txBody>
          <a:bodyPr>
            <a:noAutofit/>
          </a:bodyPr>
          <a:lstStyle/>
          <a:p>
            <a:r>
              <a:rPr lang="en-US" sz="3600">
                <a:latin typeface="TW Cen MT"/>
              </a:rPr>
              <a:t>LOUIS DE BROGLIE WAS THE FIRST TO PROPOSE MATTER COULD BE TREATED AS HAVING WHAT CHARACTERISTICS?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pPr marL="0" indent="0">
              <a:buNone/>
            </a:pPr>
            <a:r>
              <a:rPr lang="en-US">
                <a:latin typeface="TW Cen MT"/>
              </a:rPr>
              <a:t>WAVE-LIKE CHARACTERISTICS</a:t>
            </a:r>
          </a:p>
        </p:txBody>
      </p:sp>
    </p:spTree>
    <p:extLst>
      <p:ext uri="{BB962C8B-B14F-4D97-AF65-F5344CB8AC3E}">
        <p14:creationId xmlns:p14="http://schemas.microsoft.com/office/powerpoint/2010/main" val="309966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328976"/>
          </a:xfrm>
        </p:spPr>
        <p:txBody>
          <a:bodyPr>
            <a:normAutofit fontScale="90000"/>
          </a:bodyPr>
          <a:lstStyle/>
          <a:p>
            <a:r>
              <a:rPr lang="en-US">
                <a:latin typeface="TW Cen MT"/>
              </a:rPr>
              <a:t> WHAT MECHANIC THEORY OR PRINCIPLE STATES THAT OBJECTS CAN BE DESCRIBED AS HAVING A POSITION AND VELOCITY THAT ARE BOTH WELL DEFINED?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659492"/>
            <a:ext cx="10515600" cy="3517471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4000">
                <a:solidFill>
                  <a:srgbClr val="000000"/>
                </a:solidFill>
                <a:latin typeface="Calibri"/>
              </a:rPr>
              <a:t>Newtonian Mechanics</a:t>
            </a:r>
          </a:p>
        </p:txBody>
      </p:sp>
    </p:spTree>
    <p:extLst>
      <p:ext uri="{BB962C8B-B14F-4D97-AF65-F5344CB8AC3E}">
        <p14:creationId xmlns:p14="http://schemas.microsoft.com/office/powerpoint/2010/main" val="4163340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348579"/>
          </a:xfrm>
        </p:spPr>
        <p:txBody>
          <a:bodyPr/>
          <a:lstStyle/>
          <a:p>
            <a:r>
              <a:rPr lang="en-US"/>
              <a:t>For the young double-slit experiment, what intensity light was needed?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772862"/>
            <a:ext cx="10515600" cy="3404101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4000"/>
              <a:t>Low Intensity</a:t>
            </a:r>
            <a:endParaRPr lang="en-US" sz="4000">
              <a:solidFill>
                <a:srgbClr val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88256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518318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000000"/>
                </a:solidFill>
                <a:latin typeface="Calibri"/>
              </a:rPr>
              <a:t>Who were the Pauli Exclusion Principles proposed by?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038071"/>
            <a:ext cx="10515600" cy="3138892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4000">
                <a:solidFill>
                  <a:srgbClr val="000000"/>
                </a:solidFill>
                <a:latin typeface="Calibri"/>
              </a:rPr>
              <a:t>Wolfgang Pauli</a:t>
            </a:r>
          </a:p>
        </p:txBody>
      </p:sp>
    </p:spTree>
    <p:extLst>
      <p:ext uri="{BB962C8B-B14F-4D97-AF65-F5344CB8AC3E}">
        <p14:creationId xmlns:p14="http://schemas.microsoft.com/office/powerpoint/2010/main" val="693404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3925" y="723900"/>
            <a:ext cx="10515600" cy="1325563"/>
          </a:xfrm>
        </p:spPr>
        <p:txBody>
          <a:bodyPr>
            <a:noAutofit/>
          </a:bodyPr>
          <a:lstStyle/>
          <a:p>
            <a:r>
              <a:rPr lang="en-US" sz="3200">
                <a:latin typeface="Arial"/>
              </a:rPr>
              <a:t>Thomas Young discovered _____________________ - light passing through two thin parallel slits produces a pattern of bright and dark fringes on a screen.</a:t>
            </a:r>
            <a:endParaRPr lang="en-US" sz="3200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0144125" y="-1647825"/>
            <a:ext cx="10515600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endParaRPr lang="en-US"/>
          </a:p>
          <a:p>
            <a:endParaRPr lang="en-US"/>
          </a:p>
          <a:p>
            <a:endParaRPr lang="en-US"/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r>
              <a:rPr lang="en-US"/>
              <a:t>Double-slit interference</a:t>
            </a:r>
          </a:p>
          <a:p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133475" y="3409950"/>
            <a:ext cx="6621863" cy="584775"/>
          </a:xfrm>
          <a:prstGeom prst="rect">
            <a:avLst/>
          </a:prstGeom>
        </p:spPr>
        <p:txBody>
          <a:bodyPr rtlCol="0">
            <a:spAutoFit/>
          </a:bodyPr>
          <a:lstStyle/>
          <a:p>
            <a:pPr algn="ctr"/>
            <a:r>
              <a:rPr lang="en-US" sz="3200"/>
              <a:t>Double-slit interference</a:t>
            </a:r>
          </a:p>
        </p:txBody>
      </p:sp>
    </p:spTree>
    <p:extLst>
      <p:ext uri="{BB962C8B-B14F-4D97-AF65-F5344CB8AC3E}">
        <p14:creationId xmlns:p14="http://schemas.microsoft.com/office/powerpoint/2010/main" val="2828461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129</Words>
  <Application>Microsoft Office PowerPoint</Application>
  <PresentationFormat>Widescreen</PresentationFormat>
  <Paragraphs>47</Paragraphs>
  <Slides>11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TW Cen MT</vt:lpstr>
      <vt:lpstr>office theme</vt:lpstr>
      <vt:lpstr>Science Section 1: The Atom</vt:lpstr>
      <vt:lpstr>What are the four basic elements?</vt:lpstr>
      <vt:lpstr>Who was credited with the discovery of electrons?</vt:lpstr>
      <vt:lpstr>WHAT WAS THE EXPERIMENT THAT JAMES FRANCK AND GUSTAV HERTZ EXECUTED?</vt:lpstr>
      <vt:lpstr>LOUIS DE BROGLIE WAS THE FIRST TO PROPOSE MATTER COULD BE TREATED AS HAVING WHAT CHARACTERISTICS?</vt:lpstr>
      <vt:lpstr> WHAT MECHANIC THEORY OR PRINCIPLE STATES THAT OBJECTS CAN BE DESCRIBED AS HAVING A POSITION AND VELOCITY THAT ARE BOTH WELL DEFINED?</vt:lpstr>
      <vt:lpstr>For the young double-slit experiment, what intensity light was needed?</vt:lpstr>
      <vt:lpstr>Who were the Pauli Exclusion Principles proposed by?</vt:lpstr>
      <vt:lpstr>Thomas Young discovered _____________________ - light passing through two thin parallel slits produces a pattern of bright and dark fringes on a screen.</vt:lpstr>
      <vt:lpstr> _______ charged electrons orbit a _______ charged nucleus.</vt:lpstr>
      <vt:lpstr>IN 1913, NEILS BOHR PROPOSED A MODEL OF WHAT ATOM?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Science Section 1: The Atom</dc:title>
  <dc:creator>Basacker, Kristi</dc:creator>
  <cp:lastModifiedBy>Basacker, Kristi</cp:lastModifiedBy>
  <cp:revision>2</cp:revision>
  <dcterms:modified xsi:type="dcterms:W3CDTF">2017-04-07T21:21:40Z</dcterms:modified>
</cp:coreProperties>
</file>