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38623-E572-4FF0-9C56-7726FD54C52B}" v="60" dt="2017-04-07T21:21:54.788"/>
    <p1510:client id="{E1A03CD0-2757-4BC7-8F37-173A0E23C57E}" v="16" dt="2017-04-07T21:16:43.427"/>
    <p1510:client id="{B681D990-1CA1-4001-AE23-5ECD72348260}" v="13" dt="2017-04-07T21:58:38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1C1F9-72D7-4920-8454-423FDED10A71}" type="datetimeFigureOut">
              <a:rPr lang="en-US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6D5F8-E05F-4D13-ACBC-FF4D6E59D9F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3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5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1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2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0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71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5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6D5F8-E05F-4D13-ACBC-FF4D6E59D9F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9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6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6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3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1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6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5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>
                <a:solidFill>
                  <a:srgbClr val="FFFFFF"/>
                </a:solidFill>
                <a:latin typeface="Calibri"/>
              </a:rPr>
              <a:t>LANGUAGE ARTS SECTION ONE AND TWO</a:t>
            </a:r>
            <a:r>
              <a:rPr lang="en-US">
                <a:solidFill>
                  <a:srgbClr val="000000"/>
                </a:solidFill>
                <a:latin typeface="Calibri"/>
              </a:rPr>
              <a:t> </a:t>
            </a:r>
            <a:endParaRPr lang="en-US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Laci, Ashely, Nicole, </a:t>
            </a:r>
            <a:r>
              <a:rPr lang="en-US" err="1"/>
              <a:t>maame</a:t>
            </a:r>
            <a:r>
              <a:rPr lang="en-US"/>
              <a:t> </a:t>
            </a:r>
            <a:r>
              <a:rPr lang="en-US" err="1"/>
              <a:t>Esi</a:t>
            </a: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362200"/>
            <a:ext cx="4351025" cy="2283824"/>
          </a:xfrm>
        </p:spPr>
        <p:txBody>
          <a:bodyPr/>
          <a:lstStyle/>
          <a:p>
            <a:r>
              <a:rPr lang="en-US" sz="4800">
                <a:solidFill>
                  <a:srgbClr val="FFFFFF"/>
                </a:solidFill>
                <a:latin typeface="Calibri"/>
              </a:rPr>
              <a:t>The tomb of the Capulets is an allusion to?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5675" y="2228850"/>
            <a:ext cx="3757545" cy="2283824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tx1"/>
                </a:solidFill>
                <a:latin typeface="Calibri"/>
              </a:rPr>
              <a:t>Shakespeare</a:t>
            </a:r>
          </a:p>
        </p:txBody>
      </p:sp>
    </p:spTree>
    <p:extLst>
      <p:ext uri="{BB962C8B-B14F-4D97-AF65-F5344CB8AC3E}">
        <p14:creationId xmlns:p14="http://schemas.microsoft.com/office/powerpoint/2010/main" val="188470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305050"/>
            <a:ext cx="4351025" cy="2283824"/>
          </a:xfrm>
        </p:spPr>
        <p:txBody>
          <a:bodyPr/>
          <a:lstStyle/>
          <a:p>
            <a:r>
              <a:rPr lang="en-US"/>
              <a:t>What was Number The Stars based 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7975" y="1943100"/>
            <a:ext cx="5448443" cy="3136900"/>
          </a:xfrm>
        </p:spPr>
        <p:txBody>
          <a:bodyPr>
            <a:no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/>
              </a:rPr>
              <a:t>True events that wo-man went through during the war</a:t>
            </a:r>
          </a:p>
        </p:txBody>
      </p:sp>
    </p:spTree>
    <p:extLst>
      <p:ext uri="{BB962C8B-B14F-4D97-AF65-F5344CB8AC3E}">
        <p14:creationId xmlns:p14="http://schemas.microsoft.com/office/powerpoint/2010/main" val="23704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2400300"/>
            <a:ext cx="4351025" cy="2283824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Calibri"/>
              </a:rPr>
              <a:t> What year did the Nazi attack Po-land in a land and air attack?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0" y="2400300"/>
            <a:ext cx="3757545" cy="2283824"/>
          </a:xfrm>
        </p:spPr>
        <p:txBody>
          <a:bodyPr/>
          <a:lstStyle/>
          <a:p>
            <a:pPr algn="ctr"/>
            <a:r>
              <a:rPr lang="en-US" sz="5400">
                <a:solidFill>
                  <a:schemeClr val="tx1"/>
                </a:solidFill>
                <a:latin typeface="Calibri"/>
              </a:rPr>
              <a:t>1939</a:t>
            </a:r>
            <a:r>
              <a:rPr lang="en-US">
                <a:solidFill>
                  <a:srgbClr val="FFFFFF"/>
                </a:solidFill>
                <a:latin typeface="Calibri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6842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343150"/>
            <a:ext cx="4560515" cy="2282825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Calibri"/>
              </a:rPr>
              <a:t> What does "Theater of War" mean?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7575" y="2266950"/>
            <a:ext cx="3757545" cy="2283824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Calibri"/>
              </a:rPr>
              <a:t>a main area of action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3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317750"/>
            <a:ext cx="5351960" cy="2633663"/>
          </a:xfrm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  <a:latin typeface="Calibri"/>
              </a:rPr>
              <a:t>    What year did military expansion increase?</a:t>
            </a:r>
            <a:r>
              <a:rPr lang="en-US">
                <a:solidFill>
                  <a:srgbClr val="000000"/>
                </a:solidFill>
                <a:latin typeface="Calibri"/>
              </a:rPr>
              <a:t> </a:t>
            </a:r>
            <a:endParaRPr lang="en-US">
              <a:solidFill>
                <a:schemeClr val="tx1"/>
              </a:solidFill>
              <a:latin typeface="Calibri"/>
            </a:endParaRP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>
                <a:solidFill>
                  <a:srgbClr val="000000"/>
                </a:solidFill>
                <a:latin typeface="calibri"/>
              </a:rPr>
              <a:t>1933</a:t>
            </a:r>
          </a:p>
        </p:txBody>
      </p:sp>
    </p:spTree>
    <p:extLst>
      <p:ext uri="{BB962C8B-B14F-4D97-AF65-F5344CB8AC3E}">
        <p14:creationId xmlns:p14="http://schemas.microsoft.com/office/powerpoint/2010/main" val="30927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266950"/>
            <a:ext cx="4351025" cy="2283824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Calibri"/>
              </a:rPr>
              <a:t>What "subjects" was Shelly best at?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6100" y="2192338"/>
            <a:ext cx="5021029" cy="27686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Calibri"/>
              </a:rPr>
              <a:t>Diction and sound patterns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88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305050"/>
            <a:ext cx="4351025" cy="2283824"/>
          </a:xfrm>
        </p:spPr>
        <p:txBody>
          <a:bodyPr/>
          <a:lstStyle/>
          <a:p>
            <a:pPr algn="ctr"/>
            <a:r>
              <a:rPr lang="en-US">
                <a:solidFill>
                  <a:srgbClr val="FFFFFF"/>
                </a:solidFill>
                <a:latin typeface="Calibri"/>
              </a:rPr>
              <a:t>What was WWI called before WWII became a thing?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75" y="2362200"/>
            <a:ext cx="3757545" cy="2283824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000000"/>
                </a:solidFill>
              </a:rPr>
              <a:t>The great war</a:t>
            </a:r>
          </a:p>
        </p:txBody>
      </p:sp>
    </p:spTree>
    <p:extLst>
      <p:ext uri="{BB962C8B-B14F-4D97-AF65-F5344CB8AC3E}">
        <p14:creationId xmlns:p14="http://schemas.microsoft.com/office/powerpoint/2010/main" val="56377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2228850"/>
            <a:ext cx="4351025" cy="2283824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FFFF"/>
                </a:solidFill>
                <a:latin typeface="Calibri"/>
              </a:rPr>
              <a:t>After the war in Europe, the people felt...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4725" y="2362200"/>
            <a:ext cx="3757545" cy="2283824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Calibri"/>
              </a:rPr>
              <a:t>Sad and gloomy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392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175" y="1914525"/>
            <a:ext cx="4856459" cy="3003550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Calibri"/>
              </a:rPr>
              <a:t> </a:t>
            </a:r>
            <a:r>
              <a:rPr lang="en-US" sz="4800">
                <a:solidFill>
                  <a:srgbClr val="FFFFFF"/>
                </a:solidFill>
                <a:latin typeface="Calibri"/>
              </a:rPr>
              <a:t>Two of the prose pieces and two of the poetry pieces were written by who?</a:t>
            </a: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latin typeface="Calibri"/>
              </a:rPr>
              <a:t>participants in the Holocaust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55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2324100"/>
            <a:ext cx="4351025" cy="2283824"/>
          </a:xfrm>
        </p:spPr>
        <p:txBody>
          <a:bodyPr/>
          <a:lstStyle/>
          <a:p>
            <a:pPr algn="ctr"/>
            <a:r>
              <a:rPr lang="en-US" sz="4800">
                <a:solidFill>
                  <a:srgbClr val="FFFFFF"/>
                </a:solidFill>
                <a:latin typeface="Calibri"/>
              </a:rPr>
              <a:t>What would the reader describe Shelly's talents as?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3325" y="2152650"/>
            <a:ext cx="3757545" cy="2283824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tx1"/>
                </a:solidFill>
                <a:latin typeface="Calibri"/>
              </a:rPr>
              <a:t>Detached</a:t>
            </a:r>
            <a:endParaRPr lang="en-US" sz="40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13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32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</vt:lpstr>
      <vt:lpstr>Century Gothic</vt:lpstr>
      <vt:lpstr>Wingdings 3</vt:lpstr>
      <vt:lpstr>Ion Boardroom</vt:lpstr>
      <vt:lpstr>LANGUAGE ARTS SECTION ONE AND TWO </vt:lpstr>
      <vt:lpstr> What year did the Nazi attack Po-land in a land and air attack?</vt:lpstr>
      <vt:lpstr> What does "Theater of War" mean?</vt:lpstr>
      <vt:lpstr>    What year did military expansion increase?  </vt:lpstr>
      <vt:lpstr>What "subjects" was Shelly best at?</vt:lpstr>
      <vt:lpstr>What was WWI called before WWII became a thing?</vt:lpstr>
      <vt:lpstr>After the war in Europe, the people felt...</vt:lpstr>
      <vt:lpstr> Two of the prose pieces and two of the poetry pieces were written by who?</vt:lpstr>
      <vt:lpstr>What would the reader describe Shelly's talents as?</vt:lpstr>
      <vt:lpstr>The tomb of the Capulets is an allusion to?</vt:lpstr>
      <vt:lpstr>What was Number The Stars based 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 SECTION ONE AND TWO</dc:title>
  <dc:creator>Basacker, Kristi</dc:creator>
  <cp:lastModifiedBy>Basacker, Kristi</cp:lastModifiedBy>
  <cp:revision>2</cp:revision>
  <dcterms:modified xsi:type="dcterms:W3CDTF">2017-04-07T22:05:35Z</dcterms:modified>
</cp:coreProperties>
</file>