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E434-0DE3-494C-A333-89881B8DE4D1}" v="578" dt="2017-04-06T21:44:34.087"/>
    <p1510:client id="{B3C62E74-E04C-4D92-B4D7-9ADC83FA81CE}" v="186" dt="2017-04-06T21:45:31.972"/>
    <p1510:client id="{5D7CAD6A-06A0-4C8C-BC0C-4ED9909AF4F5}" v="207" dt="2017-04-07T21:13:44.748"/>
    <p1510:client id="{6A9CDB44-0736-4E47-97DB-8CE5B8E3486D}" v="17" dt="2017-04-07T21:11:16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9FB8-7E41-431F-A470-1B1A37055EDB}" type="datetimeFigureOut">
              <a:rPr lang="en-US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6FA5-B9F3-4179-BB63-A64378B1575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0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6FA5-B9F3-4179-BB63-A64378B1575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1400175"/>
            <a:ext cx="8676222" cy="3200400"/>
          </a:xfrm>
        </p:spPr>
        <p:txBody>
          <a:bodyPr/>
          <a:lstStyle/>
          <a:p>
            <a:r>
              <a:rPr lang="en-US" sz="6000"/>
              <a:t>Art Section 6 quiz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sz="2400">
                <a:solidFill>
                  <a:srgbClr val="FFFFFF"/>
                </a:solidFill>
                <a:latin typeface="Century Gothic"/>
              </a:rPr>
              <a:t>marshel, Shauna, Natalie,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sz="2400" err="1">
                <a:solidFill>
                  <a:srgbClr val="FFFFFF"/>
                </a:solidFill>
                <a:latin typeface="Century Gothic"/>
              </a:rPr>
              <a:t>Noora</a:t>
            </a: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Question#9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What family was </a:t>
            </a:r>
            <a:r>
              <a:rPr lang="en-US" err="1"/>
              <a:t>alberto</a:t>
            </a:r>
            <a:r>
              <a:rPr lang="en-US"/>
              <a:t> giacamotti </a:t>
            </a:r>
            <a:r>
              <a:rPr lang="en-US" sz="3200"/>
              <a:t>born</a:t>
            </a:r>
            <a:r>
              <a:rPr lang="en-US"/>
              <a:t> into?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Italian family</a:t>
            </a:r>
          </a:p>
        </p:txBody>
      </p:sp>
    </p:spTree>
    <p:extLst>
      <p:ext uri="{BB962C8B-B14F-4D97-AF65-F5344CB8AC3E}">
        <p14:creationId xmlns:p14="http://schemas.microsoft.com/office/powerpoint/2010/main" val="40172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When was the first </a:t>
            </a:r>
            <a:r>
              <a:rPr lang="en-US" sz="3200"/>
              <a:t>atom</a:t>
            </a:r>
            <a:r>
              <a:rPr lang="en-US"/>
              <a:t> bomb dropped?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8/6/1945</a:t>
            </a:r>
          </a:p>
        </p:txBody>
      </p:sp>
    </p:spTree>
    <p:extLst>
      <p:ext uri="{BB962C8B-B14F-4D97-AF65-F5344CB8AC3E}">
        <p14:creationId xmlns:p14="http://schemas.microsoft.com/office/powerpoint/2010/main" val="38243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#1 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41413" y="2409673"/>
            <a:ext cx="9906000" cy="193372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Century Gothic"/>
              </a:rPr>
              <a:t>What year was the memorial of the Murdered </a:t>
            </a:r>
            <a:r>
              <a:rPr lang="en-US" sz="3200" err="1">
                <a:solidFill>
                  <a:srgbClr val="FFFFFF"/>
                </a:solidFill>
                <a:latin typeface="Century Gothic"/>
              </a:rPr>
              <a:t>jews</a:t>
            </a:r>
            <a:r>
              <a:rPr lang="en-US" sz="3200">
                <a:solidFill>
                  <a:srgbClr val="FFFFFF"/>
                </a:solidFill>
                <a:latin typeface="Century Gothic"/>
              </a:rPr>
              <a:t> officially opened</a:t>
            </a:r>
            <a:r>
              <a:rPr lang="en-US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90650" y="4581525"/>
            <a:ext cx="8591368" cy="1447800"/>
          </a:xfrm>
        </p:spPr>
        <p:txBody>
          <a:bodyPr>
            <a:normAutofit/>
          </a:bodyPr>
          <a:lstStyle/>
          <a:p>
            <a:r>
              <a:rPr lang="en-US" sz="440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4566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#2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2025" y="3133725"/>
            <a:ext cx="9906000" cy="8382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Who was the architect of the memorial of the Murdered jews?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Peter Eisenman</a:t>
            </a:r>
          </a:p>
        </p:txBody>
      </p:sp>
    </p:spTree>
    <p:extLst>
      <p:ext uri="{BB962C8B-B14F-4D97-AF65-F5344CB8AC3E}">
        <p14:creationId xmlns:p14="http://schemas.microsoft.com/office/powerpoint/2010/main" val="25949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FFFFFF"/>
                </a:solidFill>
                <a:latin typeface="Century Gothic"/>
              </a:rPr>
              <a:t>When</a:t>
            </a:r>
            <a:r>
              <a:rPr lang="en-US" sz="3200">
                <a:solidFill>
                  <a:srgbClr val="FFFFFF"/>
                </a:solidFill>
                <a:latin typeface="Century Gothic"/>
              </a:rPr>
              <a:t> did Alberto </a:t>
            </a:r>
            <a:r>
              <a:rPr lang="en-US" sz="3200" err="1">
                <a:solidFill>
                  <a:srgbClr val="FFFFFF"/>
                </a:solidFill>
                <a:latin typeface="Century Gothic"/>
              </a:rPr>
              <a:t>giacometti</a:t>
            </a:r>
            <a:r>
              <a:rPr lang="en-US" sz="3200">
                <a:solidFill>
                  <a:srgbClr val="FFFFFF"/>
                </a:solidFill>
                <a:latin typeface="Century Gothic"/>
              </a:rPr>
              <a:t> start developing the sculptural way of life?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1946-1947</a:t>
            </a:r>
          </a:p>
        </p:txBody>
      </p:sp>
    </p:spTree>
    <p:extLst>
      <p:ext uri="{BB962C8B-B14F-4D97-AF65-F5344CB8AC3E}">
        <p14:creationId xmlns:p14="http://schemas.microsoft.com/office/powerpoint/2010/main" val="18831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#4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90625" y="3236343"/>
            <a:ext cx="9906000" cy="838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H</a:t>
            </a:r>
            <a:r>
              <a:rPr lang="en-US" sz="3200"/>
              <a:t>ow did Alberto Giacometti design and form his sculptures?</a:t>
            </a:r>
            <a:endParaRPr lang="en-US" sz="32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/>
              <a:t>He characterized them as attenuated figures and dramatically manipulated surfaces</a:t>
            </a:r>
          </a:p>
        </p:txBody>
      </p:sp>
      <p:sp>
        <p:nvSpPr>
          <p:cNvPr id="5" name="TextBox 4"/>
          <p:cNvSpPr txBox="1"/>
          <p:nvPr/>
        </p:nvSpPr>
        <p:spPr>
          <a:xfrm rot="13680000">
            <a:off x="5772150" y="1400175"/>
            <a:ext cx="30480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/>
              <a:t> ​​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>
                <a:solidFill>
                  <a:srgbClr val="FFFFFF"/>
                </a:solidFill>
                <a:latin typeface="Century Gothic"/>
              </a:rPr>
              <a:t>the </a:t>
            </a:r>
            <a:r>
              <a:rPr lang="en-US" sz="3200" err="1">
                <a:solidFill>
                  <a:srgbClr val="FFFFFF"/>
                </a:solidFill>
                <a:latin typeface="Century Gothic"/>
              </a:rPr>
              <a:t>hiroshima</a:t>
            </a:r>
            <a:r>
              <a:rPr lang="en-US" sz="3200">
                <a:solidFill>
                  <a:srgbClr val="FFFFFF"/>
                </a:solidFill>
                <a:latin typeface="Century Gothic"/>
              </a:rPr>
              <a:t> peace memorial was also known as?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09650" y="4353464"/>
            <a:ext cx="9906000" cy="1447800"/>
          </a:xfrm>
        </p:spPr>
        <p:txBody>
          <a:bodyPr>
            <a:normAutofit/>
          </a:bodyPr>
          <a:lstStyle/>
          <a:p>
            <a:r>
              <a:rPr lang="en-US" sz="4400"/>
              <a:t>The atomic bomb dome</a:t>
            </a:r>
          </a:p>
        </p:txBody>
      </p:sp>
    </p:spTree>
    <p:extLst>
      <p:ext uri="{BB962C8B-B14F-4D97-AF65-F5344CB8AC3E}">
        <p14:creationId xmlns:p14="http://schemas.microsoft.com/office/powerpoint/2010/main" val="2146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/>
              <a:t>the </a:t>
            </a:r>
            <a:r>
              <a:rPr lang="en-US" sz="3200" err="1"/>
              <a:t>hiroshima</a:t>
            </a:r>
            <a:r>
              <a:rPr lang="en-US" sz="3200"/>
              <a:t> peace memorial was a dramatic example of?</a:t>
            </a:r>
            <a:endParaRPr lang="en-US" sz="32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A memorialization</a:t>
            </a:r>
          </a:p>
        </p:txBody>
      </p:sp>
    </p:spTree>
    <p:extLst>
      <p:ext uri="{BB962C8B-B14F-4D97-AF65-F5344CB8AC3E}">
        <p14:creationId xmlns:p14="http://schemas.microsoft.com/office/powerpoint/2010/main" val="1037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#7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Why do flag poles </a:t>
            </a:r>
            <a:r>
              <a:rPr lang="en-US" sz="3200"/>
              <a:t>flank</a:t>
            </a:r>
            <a:r>
              <a:rPr lang="en-US"/>
              <a:t> the entrance of the memorial of caen?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To note the nations that fought during WW2</a:t>
            </a:r>
          </a:p>
        </p:txBody>
      </p:sp>
    </p:spTree>
    <p:extLst>
      <p:ext uri="{BB962C8B-B14F-4D97-AF65-F5344CB8AC3E}">
        <p14:creationId xmlns:p14="http://schemas.microsoft.com/office/powerpoint/2010/main" val="18638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#8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Who planted a tree as a </a:t>
            </a:r>
            <a:r>
              <a:rPr lang="en-US" sz="3200"/>
              <a:t>symbol</a:t>
            </a:r>
            <a:r>
              <a:rPr lang="en-US"/>
              <a:t> of life in the soveiriner gardens?</a:t>
            </a:r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The </a:t>
            </a:r>
            <a:r>
              <a:rPr lang="en-US" sz="4400" err="1"/>
              <a:t>israeli</a:t>
            </a:r>
            <a:r>
              <a:rPr lang="en-US" sz="4400"/>
              <a:t> president</a:t>
            </a:r>
            <a:r>
              <a:rPr lang="en-US"/>
              <a:t> </a:t>
            </a:r>
            <a:endParaRPr lang="en-US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04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Mesh</vt:lpstr>
      <vt:lpstr>Art Section 6 quiz marshel, Shauna, Natalie, Noora</vt:lpstr>
      <vt:lpstr>Question #1 </vt:lpstr>
      <vt:lpstr>Question #2 </vt:lpstr>
      <vt:lpstr>Question #3</vt:lpstr>
      <vt:lpstr>Question #4</vt:lpstr>
      <vt:lpstr>Question #5</vt:lpstr>
      <vt:lpstr>Question #6</vt:lpstr>
      <vt:lpstr>Question #7</vt:lpstr>
      <vt:lpstr>Question #8</vt:lpstr>
      <vt:lpstr>Question#9 </vt:lpstr>
      <vt:lpstr>Question #10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Section 6 quiz marshel, Shauna, Natalie, Noora</dc:title>
  <dc:creator>Basacker, Kristi</dc:creator>
  <cp:lastModifiedBy>Basacker, Kristi</cp:lastModifiedBy>
  <cp:revision>2</cp:revision>
  <dcterms:modified xsi:type="dcterms:W3CDTF">2017-04-13T15:33:30Z</dcterms:modified>
</cp:coreProperties>
</file>