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2AB3F-6AA1-4BED-A78F-2D7F6E07C4B0}" v="221" dt="2017-04-07T21:29:20.565"/>
    <p1510:client id="{E5DA1165-AF1F-4F2E-9E3B-CE145FF569D7}" v="218" dt="2017-04-07T21:33:14.007"/>
    <p1510:client id="{B06F106D-331C-46BE-AFF8-6F9AFCC0F7FF}" v="70" dt="2017-04-07T21:33:14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F6F6F-6253-4FDA-87B9-99845865DF44}" type="datetimeFigureOut">
              <a:rPr lang="en-US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5DF0-5276-4FDE-801B-B51A46CC1EA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5DF0-5276-4FDE-801B-B51A46CC1EA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7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5DF0-5276-4FDE-801B-B51A46CC1EA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0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5DF0-5276-4FDE-801B-B51A46CC1EA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4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5DF0-5276-4FDE-801B-B51A46CC1EA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3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5DF0-5276-4FDE-801B-B51A46CC1EA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5DF0-5276-4FDE-801B-B51A46CC1EA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5DF0-5276-4FDE-801B-B51A46CC1EA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4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5DF0-5276-4FDE-801B-B51A46CC1EA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32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5DF0-5276-4FDE-801B-B51A46CC1EA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5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5DF0-5276-4FDE-801B-B51A46CC1EA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5DF0-5276-4FDE-801B-B51A46CC1EA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0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1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0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4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0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67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1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89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dirty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dirty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5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9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1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0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2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>
                <a:latin typeface="Arial"/>
              </a:rPr>
              <a:t>Art Section IV </a:t>
            </a:r>
            <a:endParaRPr lang="en-US" sz="7200">
              <a:solidFill>
                <a:srgbClr val="EBEBEB"/>
              </a:solidFill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Super quiz questions</a:t>
            </a: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Nine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rgbClr val="262626"/>
                </a:solidFill>
                <a:latin typeface="Gill Sans MT"/>
              </a:rPr>
              <a:t>White Crucifixion refers to the sufferings of what?</a:t>
            </a:r>
            <a:endParaRPr lang="en-US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77000" y="2603500"/>
            <a:ext cx="3241742" cy="3738104"/>
          </a:xfrm>
        </p:spPr>
      </p:pic>
      <p:sp>
        <p:nvSpPr>
          <p:cNvPr id="7" name="TextBox 6"/>
          <p:cNvSpPr txBox="1"/>
          <p:nvPr/>
        </p:nvSpPr>
        <p:spPr>
          <a:xfrm>
            <a:off x="1733550" y="5429250"/>
            <a:ext cx="3541798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entury Gothic"/>
              </a:rPr>
              <a:t>Answer: Jesus and the Jewish </a:t>
            </a:r>
          </a:p>
        </p:txBody>
      </p:sp>
    </p:spTree>
    <p:extLst>
      <p:ext uri="{BB962C8B-B14F-4D97-AF65-F5344CB8AC3E}">
        <p14:creationId xmlns:p14="http://schemas.microsoft.com/office/powerpoint/2010/main" val="28482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 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3200">
                <a:solidFill>
                  <a:srgbClr val="262626"/>
                </a:solidFill>
                <a:latin typeface="Century Gothic"/>
              </a:rPr>
              <a:t>"Yes, sir I am aware that the poster says ______ is ______ defend with all your might- nevertheless, I'm afraid I cant let you pass along here without a ________."</a:t>
            </a:r>
            <a:r>
              <a:rPr lang="en-US" sz="3200">
                <a:solidFill>
                  <a:srgbClr val="000000"/>
                </a:solidFill>
                <a:latin typeface="Century Gothic"/>
              </a:rPr>
              <a:t> </a:t>
            </a:r>
            <a:endParaRPr lang="en-US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314700"/>
            <a:ext cx="4825159" cy="2840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solidFill>
                  <a:srgbClr val="262626"/>
                </a:solidFill>
              </a:rPr>
              <a:t>"</a:t>
            </a:r>
            <a:r>
              <a:rPr lang="en-US" sz="2800">
                <a:solidFill>
                  <a:srgbClr val="262626"/>
                </a:solidFill>
              </a:rPr>
              <a:t>Yes, sir I am aware that the poster says </a:t>
            </a:r>
            <a:r>
              <a:rPr lang="en-US" sz="2800" u="sng">
                <a:solidFill>
                  <a:srgbClr val="262626"/>
                </a:solidFill>
              </a:rPr>
              <a:t>freedom</a:t>
            </a:r>
            <a:r>
              <a:rPr lang="en-US" sz="2800">
                <a:solidFill>
                  <a:srgbClr val="262626"/>
                </a:solidFill>
              </a:rPr>
              <a:t>  is </a:t>
            </a:r>
            <a:r>
              <a:rPr lang="en-US" sz="2800" u="sng">
                <a:solidFill>
                  <a:srgbClr val="262626"/>
                </a:solidFill>
              </a:rPr>
              <a:t>peril </a:t>
            </a:r>
            <a:r>
              <a:rPr lang="en-US" sz="2800">
                <a:solidFill>
                  <a:srgbClr val="262626"/>
                </a:solidFill>
              </a:rPr>
              <a:t>defend with all your might- nevertheless, I'm afraid I cant let you pass along here without a </a:t>
            </a:r>
            <a:r>
              <a:rPr lang="en-US" sz="2800" u="sng">
                <a:solidFill>
                  <a:srgbClr val="262626"/>
                </a:solidFill>
              </a:rPr>
              <a:t>permit</a:t>
            </a:r>
            <a:r>
              <a:rPr lang="en-US" sz="2800">
                <a:solidFill>
                  <a:srgbClr val="262626"/>
                </a:solidFill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2532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One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851" y="2477247"/>
            <a:ext cx="5796087" cy="365050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What is </a:t>
            </a:r>
            <a:r>
              <a:rPr lang="en-US" sz="2400" err="1"/>
              <a:t>Fougasse's</a:t>
            </a:r>
            <a:r>
              <a:rPr lang="en-US" sz="2400"/>
              <a:t> belief for a successful cartoon?</a:t>
            </a: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2343" y="4128135"/>
            <a:ext cx="547687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404040"/>
                </a:solidFill>
                <a:latin typeface="Century Gothic"/>
              </a:rPr>
              <a:t>Answer: </a:t>
            </a:r>
            <a:r>
              <a:rPr lang="en-US" err="1">
                <a:solidFill>
                  <a:srgbClr val="404040"/>
                </a:solidFill>
                <a:latin typeface="Century Gothic"/>
              </a:rPr>
              <a:t>F</a:t>
            </a:r>
            <a:r>
              <a:rPr lang="en-US" err="1">
                <a:solidFill>
                  <a:srgbClr val="262626"/>
                </a:solidFill>
                <a:latin typeface="Century Gothic"/>
              </a:rPr>
              <a:t>ougasse</a:t>
            </a:r>
            <a:r>
              <a:rPr lang="en-US">
                <a:solidFill>
                  <a:srgbClr val="262626"/>
                </a:solidFill>
                <a:latin typeface="Century Gothic"/>
              </a:rPr>
              <a:t> believed that a sense of humor is more important than a sophisticated drawing when it comes to a cartoon</a:t>
            </a:r>
          </a:p>
        </p:txBody>
      </p:sp>
    </p:spTree>
    <p:extLst>
      <p:ext uri="{BB962C8B-B14F-4D97-AF65-F5344CB8AC3E}">
        <p14:creationId xmlns:p14="http://schemas.microsoft.com/office/powerpoint/2010/main" val="18814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Two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What were the names of Rockwell's freedom paintings and how many were there?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62700" y="2581275"/>
            <a:ext cx="4611688" cy="4259567"/>
          </a:xfrm>
        </p:spPr>
      </p:pic>
      <p:sp>
        <p:nvSpPr>
          <p:cNvPr id="6" name="TextBox 5"/>
          <p:cNvSpPr txBox="1"/>
          <p:nvPr/>
        </p:nvSpPr>
        <p:spPr>
          <a:xfrm>
            <a:off x="866775" y="4743450"/>
            <a:ext cx="5037738" cy="9239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Answer: 4 Freedom Paintings- Freedom from Want; Freedom of Worship; Freedom from Fear; Freedom of Speech</a:t>
            </a:r>
          </a:p>
        </p:txBody>
      </p:sp>
    </p:spTree>
    <p:extLst>
      <p:ext uri="{BB962C8B-B14F-4D97-AF65-F5344CB8AC3E}">
        <p14:creationId xmlns:p14="http://schemas.microsoft.com/office/powerpoint/2010/main" val="41103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 Three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544" y="2603500"/>
            <a:ext cx="5637239" cy="337948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rgbClr val="262626"/>
                </a:solidFill>
                <a:latin typeface="Gill Sans MT"/>
              </a:rPr>
              <a:t>Who are the two leaders depicted on the Ten Lire postage?</a:t>
            </a:r>
            <a:r>
              <a:rPr lang="en-US" sz="2400">
                <a:solidFill>
                  <a:srgbClr val="000000"/>
                </a:solidFill>
                <a:latin typeface="Gill Sans MT"/>
              </a:rPr>
              <a:t>   </a:t>
            </a: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" name="Multiplication Sign 7"/>
          <p:cNvSpPr/>
          <p:nvPr/>
        </p:nvSpPr>
        <p:spPr>
          <a:xfrm>
            <a:off x="3259563" y="3019425"/>
            <a:ext cx="2472853" cy="21739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/>
          <p:cNvSpPr/>
          <p:nvPr/>
        </p:nvSpPr>
        <p:spPr>
          <a:xfrm>
            <a:off x="1010274" y="3173093"/>
            <a:ext cx="2499026" cy="193129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46221" y="4229100"/>
            <a:ext cx="4549775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>
                <a:latin typeface="Gill Sans MT"/>
              </a:rPr>
              <a:t>Answer: </a:t>
            </a:r>
            <a:r>
              <a:rPr lang="en-US" sz="2800" err="1">
                <a:latin typeface="Gill Sans MT"/>
              </a:rPr>
              <a:t>Musolini</a:t>
            </a:r>
            <a:r>
              <a:rPr lang="en-US" sz="2800">
                <a:latin typeface="Gill Sans MT"/>
              </a:rPr>
              <a:t> and Hitler.</a:t>
            </a:r>
          </a:p>
        </p:txBody>
      </p:sp>
    </p:spTree>
    <p:extLst>
      <p:ext uri="{BB962C8B-B14F-4D97-AF65-F5344CB8AC3E}">
        <p14:creationId xmlns:p14="http://schemas.microsoft.com/office/powerpoint/2010/main" val="3613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1066800"/>
            <a:ext cx="8761413" cy="706964"/>
          </a:xfrm>
        </p:spPr>
        <p:txBody>
          <a:bodyPr/>
          <a:lstStyle/>
          <a:p>
            <a:r>
              <a:rPr lang="en-US"/>
              <a:t>Question Four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5375" y="2603500"/>
            <a:ext cx="5370362" cy="414297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4954" y="3267075"/>
            <a:ext cx="4825159" cy="28400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Who drew the Shelter drawings?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155700" y="4533900"/>
            <a:ext cx="3612034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>
                <a:solidFill>
                  <a:srgbClr val="404040"/>
                </a:solidFill>
                <a:latin typeface="Century Gothic"/>
              </a:rPr>
              <a:t>Answer: Henry Moore</a:t>
            </a:r>
          </a:p>
        </p:txBody>
      </p:sp>
    </p:spTree>
    <p:extLst>
      <p:ext uri="{BB962C8B-B14F-4D97-AF65-F5344CB8AC3E}">
        <p14:creationId xmlns:p14="http://schemas.microsoft.com/office/powerpoint/2010/main" val="32809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 Five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Blind Man's Buff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00175" y="3257550"/>
            <a:ext cx="3508484" cy="30831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rgbClr val="262626"/>
                </a:solidFill>
                <a:latin typeface="Gill Sans MT"/>
              </a:rPr>
              <a:t>Blind Man's Buff refers to air raids, lack of ___, coal and ____.</a:t>
            </a:r>
            <a:r>
              <a:rPr lang="en-US" sz="2400">
                <a:solidFill>
                  <a:srgbClr val="000000"/>
                </a:solidFill>
                <a:latin typeface="Gill Sans MT"/>
              </a:rPr>
              <a:t> </a:t>
            </a:r>
          </a:p>
          <a:p>
            <a:pPr marL="0" indent="0">
              <a:buNone/>
            </a:pPr>
            <a:endParaRPr lang="en-US" sz="2400" u="sng">
              <a:solidFill>
                <a:srgbClr val="000000"/>
              </a:solidFill>
              <a:latin typeface="Gill Sans MT"/>
            </a:endParaRPr>
          </a:p>
          <a:p>
            <a:endParaRPr lang="en-US" sz="240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0600" y="4333875"/>
            <a:ext cx="44577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>
                <a:latin typeface="Gill Sans MT"/>
              </a:rPr>
              <a:t>Answer: </a:t>
            </a:r>
            <a:r>
              <a:rPr lang="en-US" sz="2400" u="sng">
                <a:latin typeface="Gill Sans MT"/>
              </a:rPr>
              <a:t>food</a:t>
            </a:r>
            <a:r>
              <a:rPr lang="en-US" sz="2400">
                <a:latin typeface="Gill Sans MT"/>
              </a:rPr>
              <a:t>  coal and </a:t>
            </a:r>
            <a:r>
              <a:rPr lang="en-US" sz="2400" u="sng">
                <a:latin typeface="Gill Sans MT"/>
              </a:rPr>
              <a:t>electricity</a:t>
            </a:r>
            <a:endParaRPr lang="en-US" sz="2400" u="sng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993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 Six</a:t>
            </a:r>
            <a:endParaRPr lang="en-US">
              <a:solidFill>
                <a:srgbClr val="EBEBEB"/>
              </a:solidFill>
              <a:latin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1944-1945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81825" y="3268513"/>
            <a:ext cx="2739258" cy="315908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/>
              <a:t>White Crucifixion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0625" y="3419475"/>
            <a:ext cx="4825159" cy="28400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rgbClr val="262626"/>
                </a:solidFill>
                <a:latin typeface="Gill Sans MT"/>
              </a:rPr>
              <a:t>Beckmann started painting Blind Man's Buff in ___ and finished in ____.</a:t>
            </a:r>
          </a:p>
        </p:txBody>
      </p:sp>
    </p:spTree>
    <p:extLst>
      <p:ext uri="{BB962C8B-B14F-4D97-AF65-F5344CB8AC3E}">
        <p14:creationId xmlns:p14="http://schemas.microsoft.com/office/powerpoint/2010/main" val="10050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1047750"/>
            <a:ext cx="8761413" cy="706964"/>
          </a:xfrm>
        </p:spPr>
        <p:txBody>
          <a:bodyPr/>
          <a:lstStyle/>
          <a:p>
            <a:r>
              <a:rPr lang="en-US"/>
              <a:t>Question Seven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6225" y="2674938"/>
            <a:ext cx="5671606" cy="315507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08713" y="3179763"/>
            <a:ext cx="4824852" cy="28400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404040"/>
                </a:solidFill>
                <a:latin typeface="Century Gothic"/>
              </a:rPr>
              <a:t>How many years was Speer Hitler's chief architect?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8685" y="5267325"/>
            <a:ext cx="4422946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entury Gothic"/>
              </a:rPr>
              <a:t>Answer: 12 years (1933-1945)</a:t>
            </a:r>
          </a:p>
        </p:txBody>
      </p:sp>
    </p:spTree>
    <p:extLst>
      <p:ext uri="{BB962C8B-B14F-4D97-AF65-F5344CB8AC3E}">
        <p14:creationId xmlns:p14="http://schemas.microsoft.com/office/powerpoint/2010/main" val="28238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 Eight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23089" y="2571750"/>
            <a:ext cx="5319173" cy="33147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What year was </a:t>
            </a:r>
            <a:r>
              <a:rPr lang="en-US" sz="3200" err="1"/>
              <a:t>Zepplinfeld</a:t>
            </a:r>
          </a:p>
          <a:p>
            <a:pPr marL="0" indent="0">
              <a:buNone/>
            </a:pPr>
            <a:r>
              <a:rPr lang="en-US" sz="3200">
                <a:solidFill>
                  <a:srgbClr val="404040"/>
                </a:solidFill>
                <a:latin typeface="Century Gothic"/>
              </a:rPr>
              <a:t>Made?</a:t>
            </a:r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1515115" y="5314950"/>
            <a:ext cx="2743200" cy="46166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2400"/>
              <a:t>Answer: 1936</a:t>
            </a:r>
          </a:p>
        </p:txBody>
      </p:sp>
    </p:spTree>
    <p:extLst>
      <p:ext uri="{BB962C8B-B14F-4D97-AF65-F5344CB8AC3E}">
        <p14:creationId xmlns:p14="http://schemas.microsoft.com/office/powerpoint/2010/main" val="29196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Widescreen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Gill Sans MT</vt:lpstr>
      <vt:lpstr>Wingdings 3</vt:lpstr>
      <vt:lpstr>Ion Boardroom</vt:lpstr>
      <vt:lpstr>Art Section IV </vt:lpstr>
      <vt:lpstr>Question One </vt:lpstr>
      <vt:lpstr>Question Two</vt:lpstr>
      <vt:lpstr>Question Three</vt:lpstr>
      <vt:lpstr>Question Four</vt:lpstr>
      <vt:lpstr>Question Five</vt:lpstr>
      <vt:lpstr>Question Six</vt:lpstr>
      <vt:lpstr>Question Seven</vt:lpstr>
      <vt:lpstr>Question Eight</vt:lpstr>
      <vt:lpstr>Question Nine</vt:lpstr>
      <vt:lpstr>Question 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Section IV</dc:title>
  <dc:creator>Basacker, Kristi</dc:creator>
  <cp:lastModifiedBy>Basacker, Kristi</cp:lastModifiedBy>
  <cp:revision>2</cp:revision>
  <dcterms:modified xsi:type="dcterms:W3CDTF">2017-04-10T19:52:02Z</dcterms:modified>
</cp:coreProperties>
</file>